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8" r:id="rId2"/>
    <p:sldId id="269" r:id="rId3"/>
    <p:sldId id="258" r:id="rId4"/>
    <p:sldId id="257" r:id="rId5"/>
    <p:sldId id="263" r:id="rId6"/>
    <p:sldId id="264" r:id="rId7"/>
    <p:sldId id="265"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7431ED8-D68D-4DDA-99BB-97A74F200FAF}">
          <p14:sldIdLst/>
        </p14:section>
        <p14:section name="Untitled Section" id="{854DD0E0-5CC9-46BD-B2AC-5F3E5F1AF1B6}">
          <p14:sldIdLst>
            <p14:sldId id="268"/>
            <p14:sldId id="269"/>
            <p14:sldId id="258"/>
            <p14:sldId id="257"/>
            <p14:sldId id="263"/>
            <p14:sldId id="264"/>
            <p14:sldId id="26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AB2A1-6440-4700-B318-CF6BD8F698B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958216E-3EF7-46A5-A0A2-5E26495D661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9DD9E36-CFD3-4F2D-A99A-BBB018EEC0AA}"/>
              </a:ext>
            </a:extLst>
          </p:cNvPr>
          <p:cNvSpPr>
            <a:spLocks noGrp="1"/>
          </p:cNvSpPr>
          <p:nvPr>
            <p:ph type="dt" sz="half" idx="10"/>
          </p:nvPr>
        </p:nvSpPr>
        <p:spPr/>
        <p:txBody>
          <a:bodyPr/>
          <a:lstStyle/>
          <a:p>
            <a:fld id="{BFEAD146-9A7F-4521-8E21-7BB281756434}" type="datetimeFigureOut">
              <a:rPr lang="en-GB" smtClean="0"/>
              <a:t>16/09/2018</a:t>
            </a:fld>
            <a:endParaRPr lang="en-GB"/>
          </a:p>
        </p:txBody>
      </p:sp>
      <p:sp>
        <p:nvSpPr>
          <p:cNvPr id="5" name="Footer Placeholder 4">
            <a:extLst>
              <a:ext uri="{FF2B5EF4-FFF2-40B4-BE49-F238E27FC236}">
                <a16:creationId xmlns:a16="http://schemas.microsoft.com/office/drawing/2014/main" id="{002391C4-1663-431E-B21B-FF0ABA937C7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7B61999-D868-4B66-A619-3EF97B0E1F14}"/>
              </a:ext>
            </a:extLst>
          </p:cNvPr>
          <p:cNvSpPr>
            <a:spLocks noGrp="1"/>
          </p:cNvSpPr>
          <p:nvPr>
            <p:ph type="sldNum" sz="quarter" idx="12"/>
          </p:nvPr>
        </p:nvSpPr>
        <p:spPr/>
        <p:txBody>
          <a:bodyPr/>
          <a:lstStyle/>
          <a:p>
            <a:fld id="{8A59F3C9-E949-4371-8B04-D9F4014EAB72}" type="slidenum">
              <a:rPr lang="en-GB" smtClean="0"/>
              <a:t>‹#›</a:t>
            </a:fld>
            <a:endParaRPr lang="en-GB"/>
          </a:p>
        </p:txBody>
      </p:sp>
    </p:spTree>
    <p:extLst>
      <p:ext uri="{BB962C8B-B14F-4D97-AF65-F5344CB8AC3E}">
        <p14:creationId xmlns:p14="http://schemas.microsoft.com/office/powerpoint/2010/main" val="3662838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FE0AF-AD83-4EC7-8899-1073A1FC6DC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9FDC21D-E068-47BF-80E7-0A5FFC93CBA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79754EC-C9FA-49A0-B4FA-8AE054CCF6A5}"/>
              </a:ext>
            </a:extLst>
          </p:cNvPr>
          <p:cNvSpPr>
            <a:spLocks noGrp="1"/>
          </p:cNvSpPr>
          <p:nvPr>
            <p:ph type="dt" sz="half" idx="10"/>
          </p:nvPr>
        </p:nvSpPr>
        <p:spPr/>
        <p:txBody>
          <a:bodyPr/>
          <a:lstStyle/>
          <a:p>
            <a:fld id="{BFEAD146-9A7F-4521-8E21-7BB281756434}" type="datetimeFigureOut">
              <a:rPr lang="en-GB" smtClean="0"/>
              <a:t>16/09/2018</a:t>
            </a:fld>
            <a:endParaRPr lang="en-GB"/>
          </a:p>
        </p:txBody>
      </p:sp>
      <p:sp>
        <p:nvSpPr>
          <p:cNvPr id="5" name="Footer Placeholder 4">
            <a:extLst>
              <a:ext uri="{FF2B5EF4-FFF2-40B4-BE49-F238E27FC236}">
                <a16:creationId xmlns:a16="http://schemas.microsoft.com/office/drawing/2014/main" id="{57A8CCFA-E2A7-4201-818D-8C20852775A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86AE06-8613-429D-BB15-7C74BB03889F}"/>
              </a:ext>
            </a:extLst>
          </p:cNvPr>
          <p:cNvSpPr>
            <a:spLocks noGrp="1"/>
          </p:cNvSpPr>
          <p:nvPr>
            <p:ph type="sldNum" sz="quarter" idx="12"/>
          </p:nvPr>
        </p:nvSpPr>
        <p:spPr/>
        <p:txBody>
          <a:bodyPr/>
          <a:lstStyle/>
          <a:p>
            <a:fld id="{8A59F3C9-E949-4371-8B04-D9F4014EAB72}" type="slidenum">
              <a:rPr lang="en-GB" smtClean="0"/>
              <a:t>‹#›</a:t>
            </a:fld>
            <a:endParaRPr lang="en-GB"/>
          </a:p>
        </p:txBody>
      </p:sp>
    </p:spTree>
    <p:extLst>
      <p:ext uri="{BB962C8B-B14F-4D97-AF65-F5344CB8AC3E}">
        <p14:creationId xmlns:p14="http://schemas.microsoft.com/office/powerpoint/2010/main" val="379977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A9B32-8666-4B5F-9C6F-28E56A90E29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C6CF782-8948-48FD-A36C-59216F96604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1231E13-92AA-4030-BFDB-5975AE04446E}"/>
              </a:ext>
            </a:extLst>
          </p:cNvPr>
          <p:cNvSpPr>
            <a:spLocks noGrp="1"/>
          </p:cNvSpPr>
          <p:nvPr>
            <p:ph type="dt" sz="half" idx="10"/>
          </p:nvPr>
        </p:nvSpPr>
        <p:spPr/>
        <p:txBody>
          <a:bodyPr/>
          <a:lstStyle/>
          <a:p>
            <a:fld id="{BFEAD146-9A7F-4521-8E21-7BB281756434}" type="datetimeFigureOut">
              <a:rPr lang="en-GB" smtClean="0"/>
              <a:t>16/09/2018</a:t>
            </a:fld>
            <a:endParaRPr lang="en-GB"/>
          </a:p>
        </p:txBody>
      </p:sp>
      <p:sp>
        <p:nvSpPr>
          <p:cNvPr id="5" name="Footer Placeholder 4">
            <a:extLst>
              <a:ext uri="{FF2B5EF4-FFF2-40B4-BE49-F238E27FC236}">
                <a16:creationId xmlns:a16="http://schemas.microsoft.com/office/drawing/2014/main" id="{C22EB43C-C490-45B3-8E9C-C183F01E264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48ACE38-4F6C-453B-A280-72F616010CC0}"/>
              </a:ext>
            </a:extLst>
          </p:cNvPr>
          <p:cNvSpPr>
            <a:spLocks noGrp="1"/>
          </p:cNvSpPr>
          <p:nvPr>
            <p:ph type="sldNum" sz="quarter" idx="12"/>
          </p:nvPr>
        </p:nvSpPr>
        <p:spPr/>
        <p:txBody>
          <a:bodyPr/>
          <a:lstStyle/>
          <a:p>
            <a:fld id="{8A59F3C9-E949-4371-8B04-D9F4014EAB72}" type="slidenum">
              <a:rPr lang="en-GB" smtClean="0"/>
              <a:t>‹#›</a:t>
            </a:fld>
            <a:endParaRPr lang="en-GB"/>
          </a:p>
        </p:txBody>
      </p:sp>
    </p:spTree>
    <p:extLst>
      <p:ext uri="{BB962C8B-B14F-4D97-AF65-F5344CB8AC3E}">
        <p14:creationId xmlns:p14="http://schemas.microsoft.com/office/powerpoint/2010/main" val="3128699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9553C-0969-42A1-B5DA-A6A255BFB02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B1462D1-53C1-436E-880E-7D698946D8D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424FB89-1F20-4F4E-A156-720AC514E05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4718F07-8504-45BC-8B05-809C36C37756}"/>
              </a:ext>
            </a:extLst>
          </p:cNvPr>
          <p:cNvSpPr>
            <a:spLocks noGrp="1"/>
          </p:cNvSpPr>
          <p:nvPr>
            <p:ph type="dt" sz="half" idx="10"/>
          </p:nvPr>
        </p:nvSpPr>
        <p:spPr/>
        <p:txBody>
          <a:bodyPr/>
          <a:lstStyle/>
          <a:p>
            <a:fld id="{BFEAD146-9A7F-4521-8E21-7BB281756434}" type="datetimeFigureOut">
              <a:rPr lang="en-GB" smtClean="0"/>
              <a:t>16/09/2018</a:t>
            </a:fld>
            <a:endParaRPr lang="en-GB"/>
          </a:p>
        </p:txBody>
      </p:sp>
      <p:sp>
        <p:nvSpPr>
          <p:cNvPr id="6" name="Footer Placeholder 5">
            <a:extLst>
              <a:ext uri="{FF2B5EF4-FFF2-40B4-BE49-F238E27FC236}">
                <a16:creationId xmlns:a16="http://schemas.microsoft.com/office/drawing/2014/main" id="{4365F7E9-FE5D-422D-BDA9-98C3AD54C6C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8B6BB73-9D78-411F-A971-6039E2E5693B}"/>
              </a:ext>
            </a:extLst>
          </p:cNvPr>
          <p:cNvSpPr>
            <a:spLocks noGrp="1"/>
          </p:cNvSpPr>
          <p:nvPr>
            <p:ph type="sldNum" sz="quarter" idx="12"/>
          </p:nvPr>
        </p:nvSpPr>
        <p:spPr/>
        <p:txBody>
          <a:bodyPr/>
          <a:lstStyle/>
          <a:p>
            <a:fld id="{8A59F3C9-E949-4371-8B04-D9F4014EAB72}" type="slidenum">
              <a:rPr lang="en-GB" smtClean="0"/>
              <a:t>‹#›</a:t>
            </a:fld>
            <a:endParaRPr lang="en-GB"/>
          </a:p>
        </p:txBody>
      </p:sp>
    </p:spTree>
    <p:extLst>
      <p:ext uri="{BB962C8B-B14F-4D97-AF65-F5344CB8AC3E}">
        <p14:creationId xmlns:p14="http://schemas.microsoft.com/office/powerpoint/2010/main" val="40733496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310BF-2E0A-47AA-8B2A-9B34DC4F24C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2911A46-4D76-4DF1-A90F-D53AAB0D9C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BD0D9D8-5AE2-4592-8E52-EB45392CBB8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E5793FE-2432-437B-AB57-6556E4567F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0408998-DA58-4A41-8EA5-0DD6FADE89A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FB103F2-1AFF-407E-B01B-6A0046673A2A}"/>
              </a:ext>
            </a:extLst>
          </p:cNvPr>
          <p:cNvSpPr>
            <a:spLocks noGrp="1"/>
          </p:cNvSpPr>
          <p:nvPr>
            <p:ph type="dt" sz="half" idx="10"/>
          </p:nvPr>
        </p:nvSpPr>
        <p:spPr/>
        <p:txBody>
          <a:bodyPr/>
          <a:lstStyle/>
          <a:p>
            <a:fld id="{BFEAD146-9A7F-4521-8E21-7BB281756434}" type="datetimeFigureOut">
              <a:rPr lang="en-GB" smtClean="0"/>
              <a:t>16/09/2018</a:t>
            </a:fld>
            <a:endParaRPr lang="en-GB"/>
          </a:p>
        </p:txBody>
      </p:sp>
      <p:sp>
        <p:nvSpPr>
          <p:cNvPr id="8" name="Footer Placeholder 7">
            <a:extLst>
              <a:ext uri="{FF2B5EF4-FFF2-40B4-BE49-F238E27FC236}">
                <a16:creationId xmlns:a16="http://schemas.microsoft.com/office/drawing/2014/main" id="{088F720C-8C85-4A03-9C15-52380A6632E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85415B5-43BB-4126-92D4-658EAAFA4DD8}"/>
              </a:ext>
            </a:extLst>
          </p:cNvPr>
          <p:cNvSpPr>
            <a:spLocks noGrp="1"/>
          </p:cNvSpPr>
          <p:nvPr>
            <p:ph type="sldNum" sz="quarter" idx="12"/>
          </p:nvPr>
        </p:nvSpPr>
        <p:spPr/>
        <p:txBody>
          <a:bodyPr/>
          <a:lstStyle/>
          <a:p>
            <a:fld id="{8A59F3C9-E949-4371-8B04-D9F4014EAB72}" type="slidenum">
              <a:rPr lang="en-GB" smtClean="0"/>
              <a:t>‹#›</a:t>
            </a:fld>
            <a:endParaRPr lang="en-GB"/>
          </a:p>
        </p:txBody>
      </p:sp>
    </p:spTree>
    <p:extLst>
      <p:ext uri="{BB962C8B-B14F-4D97-AF65-F5344CB8AC3E}">
        <p14:creationId xmlns:p14="http://schemas.microsoft.com/office/powerpoint/2010/main" val="20042741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0A9EA-2475-4E35-B71C-B2D4E90A9B9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C2B1960-3C9A-47BC-AB1E-12F3F335E072}"/>
              </a:ext>
            </a:extLst>
          </p:cNvPr>
          <p:cNvSpPr>
            <a:spLocks noGrp="1"/>
          </p:cNvSpPr>
          <p:nvPr>
            <p:ph type="dt" sz="half" idx="10"/>
          </p:nvPr>
        </p:nvSpPr>
        <p:spPr/>
        <p:txBody>
          <a:bodyPr/>
          <a:lstStyle/>
          <a:p>
            <a:fld id="{BFEAD146-9A7F-4521-8E21-7BB281756434}" type="datetimeFigureOut">
              <a:rPr lang="en-GB" smtClean="0"/>
              <a:t>16/09/2018</a:t>
            </a:fld>
            <a:endParaRPr lang="en-GB"/>
          </a:p>
        </p:txBody>
      </p:sp>
      <p:sp>
        <p:nvSpPr>
          <p:cNvPr id="4" name="Footer Placeholder 3">
            <a:extLst>
              <a:ext uri="{FF2B5EF4-FFF2-40B4-BE49-F238E27FC236}">
                <a16:creationId xmlns:a16="http://schemas.microsoft.com/office/drawing/2014/main" id="{D7E54647-84B8-40FA-A4F8-5342DEA18FC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157FD9E-C973-4D0E-94EF-09F4CD8F58B7}"/>
              </a:ext>
            </a:extLst>
          </p:cNvPr>
          <p:cNvSpPr>
            <a:spLocks noGrp="1"/>
          </p:cNvSpPr>
          <p:nvPr>
            <p:ph type="sldNum" sz="quarter" idx="12"/>
          </p:nvPr>
        </p:nvSpPr>
        <p:spPr/>
        <p:txBody>
          <a:bodyPr/>
          <a:lstStyle/>
          <a:p>
            <a:fld id="{8A59F3C9-E949-4371-8B04-D9F4014EAB72}" type="slidenum">
              <a:rPr lang="en-GB" smtClean="0"/>
              <a:t>‹#›</a:t>
            </a:fld>
            <a:endParaRPr lang="en-GB"/>
          </a:p>
        </p:txBody>
      </p:sp>
    </p:spTree>
    <p:extLst>
      <p:ext uri="{BB962C8B-B14F-4D97-AF65-F5344CB8AC3E}">
        <p14:creationId xmlns:p14="http://schemas.microsoft.com/office/powerpoint/2010/main" val="4428499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2921ED-BBCF-4CBE-A926-087B08342778}"/>
              </a:ext>
            </a:extLst>
          </p:cNvPr>
          <p:cNvSpPr>
            <a:spLocks noGrp="1"/>
          </p:cNvSpPr>
          <p:nvPr>
            <p:ph type="dt" sz="half" idx="10"/>
          </p:nvPr>
        </p:nvSpPr>
        <p:spPr/>
        <p:txBody>
          <a:bodyPr/>
          <a:lstStyle/>
          <a:p>
            <a:fld id="{BFEAD146-9A7F-4521-8E21-7BB281756434}" type="datetimeFigureOut">
              <a:rPr lang="en-GB" smtClean="0"/>
              <a:t>16/09/2018</a:t>
            </a:fld>
            <a:endParaRPr lang="en-GB"/>
          </a:p>
        </p:txBody>
      </p:sp>
      <p:sp>
        <p:nvSpPr>
          <p:cNvPr id="3" name="Footer Placeholder 2">
            <a:extLst>
              <a:ext uri="{FF2B5EF4-FFF2-40B4-BE49-F238E27FC236}">
                <a16:creationId xmlns:a16="http://schemas.microsoft.com/office/drawing/2014/main" id="{55695B9C-46FA-40BB-A4F5-63603A861AC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28C4067-C1EA-4EB0-B4FB-5EC43F295FEE}"/>
              </a:ext>
            </a:extLst>
          </p:cNvPr>
          <p:cNvSpPr>
            <a:spLocks noGrp="1"/>
          </p:cNvSpPr>
          <p:nvPr>
            <p:ph type="sldNum" sz="quarter" idx="12"/>
          </p:nvPr>
        </p:nvSpPr>
        <p:spPr/>
        <p:txBody>
          <a:bodyPr/>
          <a:lstStyle/>
          <a:p>
            <a:fld id="{8A59F3C9-E949-4371-8B04-D9F4014EAB72}" type="slidenum">
              <a:rPr lang="en-GB" smtClean="0"/>
              <a:t>‹#›</a:t>
            </a:fld>
            <a:endParaRPr lang="en-GB"/>
          </a:p>
        </p:txBody>
      </p:sp>
    </p:spTree>
    <p:extLst>
      <p:ext uri="{BB962C8B-B14F-4D97-AF65-F5344CB8AC3E}">
        <p14:creationId xmlns:p14="http://schemas.microsoft.com/office/powerpoint/2010/main" val="3867334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A2200-AB8E-4724-85F2-53AEA6B924E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2A1183F-8109-4F22-8BB2-D5F1228A75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F5FA456-D011-4FEB-90F1-A5F045BDA9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8B9C4AF-286A-43CE-8969-372088FE6330}"/>
              </a:ext>
            </a:extLst>
          </p:cNvPr>
          <p:cNvSpPr>
            <a:spLocks noGrp="1"/>
          </p:cNvSpPr>
          <p:nvPr>
            <p:ph type="dt" sz="half" idx="10"/>
          </p:nvPr>
        </p:nvSpPr>
        <p:spPr/>
        <p:txBody>
          <a:bodyPr/>
          <a:lstStyle/>
          <a:p>
            <a:fld id="{BFEAD146-9A7F-4521-8E21-7BB281756434}" type="datetimeFigureOut">
              <a:rPr lang="en-GB" smtClean="0"/>
              <a:t>16/09/2018</a:t>
            </a:fld>
            <a:endParaRPr lang="en-GB"/>
          </a:p>
        </p:txBody>
      </p:sp>
      <p:sp>
        <p:nvSpPr>
          <p:cNvPr id="6" name="Footer Placeholder 5">
            <a:extLst>
              <a:ext uri="{FF2B5EF4-FFF2-40B4-BE49-F238E27FC236}">
                <a16:creationId xmlns:a16="http://schemas.microsoft.com/office/drawing/2014/main" id="{1BDA3045-481B-465E-997B-1C9915F77FF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14F73D4-EF64-4CAC-AEE7-E3BCE05CD4F5}"/>
              </a:ext>
            </a:extLst>
          </p:cNvPr>
          <p:cNvSpPr>
            <a:spLocks noGrp="1"/>
          </p:cNvSpPr>
          <p:nvPr>
            <p:ph type="sldNum" sz="quarter" idx="12"/>
          </p:nvPr>
        </p:nvSpPr>
        <p:spPr/>
        <p:txBody>
          <a:bodyPr/>
          <a:lstStyle/>
          <a:p>
            <a:fld id="{8A59F3C9-E949-4371-8B04-D9F4014EAB72}" type="slidenum">
              <a:rPr lang="en-GB" smtClean="0"/>
              <a:t>‹#›</a:t>
            </a:fld>
            <a:endParaRPr lang="en-GB"/>
          </a:p>
        </p:txBody>
      </p:sp>
    </p:spTree>
    <p:extLst>
      <p:ext uri="{BB962C8B-B14F-4D97-AF65-F5344CB8AC3E}">
        <p14:creationId xmlns:p14="http://schemas.microsoft.com/office/powerpoint/2010/main" val="9833622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D9D8-CA97-4A71-9CC5-75BBCD4FD6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23C50F4-5B72-4556-A412-A6D7B5209A9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EDE64AC-D47B-42A8-AD3C-FB4EDC1EC8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FECF1BC-E7C9-420A-BD0F-271BBA32AC4F}"/>
              </a:ext>
            </a:extLst>
          </p:cNvPr>
          <p:cNvSpPr>
            <a:spLocks noGrp="1"/>
          </p:cNvSpPr>
          <p:nvPr>
            <p:ph type="dt" sz="half" idx="10"/>
          </p:nvPr>
        </p:nvSpPr>
        <p:spPr/>
        <p:txBody>
          <a:bodyPr/>
          <a:lstStyle/>
          <a:p>
            <a:fld id="{BFEAD146-9A7F-4521-8E21-7BB281756434}" type="datetimeFigureOut">
              <a:rPr lang="en-GB" smtClean="0"/>
              <a:t>16/09/2018</a:t>
            </a:fld>
            <a:endParaRPr lang="en-GB"/>
          </a:p>
        </p:txBody>
      </p:sp>
      <p:sp>
        <p:nvSpPr>
          <p:cNvPr id="6" name="Footer Placeholder 5">
            <a:extLst>
              <a:ext uri="{FF2B5EF4-FFF2-40B4-BE49-F238E27FC236}">
                <a16:creationId xmlns:a16="http://schemas.microsoft.com/office/drawing/2014/main" id="{67469E7A-1F0B-4CFC-8416-5562BE370C1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941C926-C9F7-4277-A548-EBA965AA1551}"/>
              </a:ext>
            </a:extLst>
          </p:cNvPr>
          <p:cNvSpPr>
            <a:spLocks noGrp="1"/>
          </p:cNvSpPr>
          <p:nvPr>
            <p:ph type="sldNum" sz="quarter" idx="12"/>
          </p:nvPr>
        </p:nvSpPr>
        <p:spPr/>
        <p:txBody>
          <a:bodyPr/>
          <a:lstStyle/>
          <a:p>
            <a:fld id="{8A59F3C9-E949-4371-8B04-D9F4014EAB72}" type="slidenum">
              <a:rPr lang="en-GB" smtClean="0"/>
              <a:t>‹#›</a:t>
            </a:fld>
            <a:endParaRPr lang="en-GB"/>
          </a:p>
        </p:txBody>
      </p:sp>
    </p:spTree>
    <p:extLst>
      <p:ext uri="{BB962C8B-B14F-4D97-AF65-F5344CB8AC3E}">
        <p14:creationId xmlns:p14="http://schemas.microsoft.com/office/powerpoint/2010/main" val="585652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4A24A-FDF7-41FD-901C-0BF8EEC2D4A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D886D42-458F-45A4-9C92-E8AC56FC4E8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6A28B53-51B2-4667-AE62-7EBEA2955BD0}"/>
              </a:ext>
            </a:extLst>
          </p:cNvPr>
          <p:cNvSpPr>
            <a:spLocks noGrp="1"/>
          </p:cNvSpPr>
          <p:nvPr>
            <p:ph type="dt" sz="half" idx="10"/>
          </p:nvPr>
        </p:nvSpPr>
        <p:spPr/>
        <p:txBody>
          <a:bodyPr/>
          <a:lstStyle/>
          <a:p>
            <a:fld id="{BFEAD146-9A7F-4521-8E21-7BB281756434}" type="datetimeFigureOut">
              <a:rPr lang="en-GB" smtClean="0"/>
              <a:t>16/09/2018</a:t>
            </a:fld>
            <a:endParaRPr lang="en-GB"/>
          </a:p>
        </p:txBody>
      </p:sp>
      <p:sp>
        <p:nvSpPr>
          <p:cNvPr id="5" name="Footer Placeholder 4">
            <a:extLst>
              <a:ext uri="{FF2B5EF4-FFF2-40B4-BE49-F238E27FC236}">
                <a16:creationId xmlns:a16="http://schemas.microsoft.com/office/drawing/2014/main" id="{20C9F1F7-E1DC-4ADA-88A4-A1E4A750ECF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BA8511C-DF2E-43DD-B004-829461CD0EF9}"/>
              </a:ext>
            </a:extLst>
          </p:cNvPr>
          <p:cNvSpPr>
            <a:spLocks noGrp="1"/>
          </p:cNvSpPr>
          <p:nvPr>
            <p:ph type="sldNum" sz="quarter" idx="12"/>
          </p:nvPr>
        </p:nvSpPr>
        <p:spPr/>
        <p:txBody>
          <a:bodyPr/>
          <a:lstStyle/>
          <a:p>
            <a:fld id="{8A59F3C9-E949-4371-8B04-D9F4014EAB72}" type="slidenum">
              <a:rPr lang="en-GB" smtClean="0"/>
              <a:t>‹#›</a:t>
            </a:fld>
            <a:endParaRPr lang="en-GB"/>
          </a:p>
        </p:txBody>
      </p:sp>
    </p:spTree>
    <p:extLst>
      <p:ext uri="{BB962C8B-B14F-4D97-AF65-F5344CB8AC3E}">
        <p14:creationId xmlns:p14="http://schemas.microsoft.com/office/powerpoint/2010/main" val="3809665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65AED9-34CF-43D3-B3E2-CC5AE57AC76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E27943B-8C21-4253-B349-D891DD4BC25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B91E9F4-E679-476B-B773-ADCE8C023AC7}"/>
              </a:ext>
            </a:extLst>
          </p:cNvPr>
          <p:cNvSpPr>
            <a:spLocks noGrp="1"/>
          </p:cNvSpPr>
          <p:nvPr>
            <p:ph type="dt" sz="half" idx="10"/>
          </p:nvPr>
        </p:nvSpPr>
        <p:spPr/>
        <p:txBody>
          <a:bodyPr/>
          <a:lstStyle/>
          <a:p>
            <a:fld id="{BFEAD146-9A7F-4521-8E21-7BB281756434}" type="datetimeFigureOut">
              <a:rPr lang="en-GB" smtClean="0"/>
              <a:t>16/09/2018</a:t>
            </a:fld>
            <a:endParaRPr lang="en-GB"/>
          </a:p>
        </p:txBody>
      </p:sp>
      <p:sp>
        <p:nvSpPr>
          <p:cNvPr id="5" name="Footer Placeholder 4">
            <a:extLst>
              <a:ext uri="{FF2B5EF4-FFF2-40B4-BE49-F238E27FC236}">
                <a16:creationId xmlns:a16="http://schemas.microsoft.com/office/drawing/2014/main" id="{4FAA99D7-C678-4ED6-B40F-838F20104E1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2E40FF3-B027-404C-9335-26980CDE80AC}"/>
              </a:ext>
            </a:extLst>
          </p:cNvPr>
          <p:cNvSpPr>
            <a:spLocks noGrp="1"/>
          </p:cNvSpPr>
          <p:nvPr>
            <p:ph type="sldNum" sz="quarter" idx="12"/>
          </p:nvPr>
        </p:nvSpPr>
        <p:spPr/>
        <p:txBody>
          <a:bodyPr/>
          <a:lstStyle/>
          <a:p>
            <a:fld id="{8A59F3C9-E949-4371-8B04-D9F4014EAB72}" type="slidenum">
              <a:rPr lang="en-GB" smtClean="0"/>
              <a:t>‹#›</a:t>
            </a:fld>
            <a:endParaRPr lang="en-GB"/>
          </a:p>
        </p:txBody>
      </p:sp>
    </p:spTree>
    <p:extLst>
      <p:ext uri="{BB962C8B-B14F-4D97-AF65-F5344CB8AC3E}">
        <p14:creationId xmlns:p14="http://schemas.microsoft.com/office/powerpoint/2010/main" val="25751848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48F4270-E903-4D2E-9CE3-141FD4FDD8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C04A8B2-C235-455A-84E9-8FBF238C9C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A332420-CDD2-4665-8C2D-579EAA92C3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EAD146-9A7F-4521-8E21-7BB281756434}" type="datetimeFigureOut">
              <a:rPr lang="en-GB" smtClean="0"/>
              <a:t>16/09/2018</a:t>
            </a:fld>
            <a:endParaRPr lang="en-GB"/>
          </a:p>
        </p:txBody>
      </p:sp>
      <p:sp>
        <p:nvSpPr>
          <p:cNvPr id="5" name="Footer Placeholder 4">
            <a:extLst>
              <a:ext uri="{FF2B5EF4-FFF2-40B4-BE49-F238E27FC236}">
                <a16:creationId xmlns:a16="http://schemas.microsoft.com/office/drawing/2014/main" id="{7690A8A8-8B5B-436C-AF0A-7A2259C50EF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8F013E7-4278-4530-B3E4-A1675B4DF89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59F3C9-E949-4371-8B04-D9F4014EAB72}" type="slidenum">
              <a:rPr lang="en-GB" smtClean="0"/>
              <a:t>‹#›</a:t>
            </a:fld>
            <a:endParaRPr lang="en-GB"/>
          </a:p>
        </p:txBody>
      </p:sp>
    </p:spTree>
    <p:extLst>
      <p:ext uri="{BB962C8B-B14F-4D97-AF65-F5344CB8AC3E}">
        <p14:creationId xmlns:p14="http://schemas.microsoft.com/office/powerpoint/2010/main" val="19060767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85553A1-FFA4-491D-838E-27AC1B70C175}"/>
              </a:ext>
            </a:extLst>
          </p:cNvPr>
          <p:cNvPicPr>
            <a:picLocks noChangeAspect="1"/>
          </p:cNvPicPr>
          <p:nvPr/>
        </p:nvPicPr>
        <p:blipFill rotWithShape="1">
          <a:blip r:embed="rId2"/>
          <a:srcRect/>
          <a:stretch/>
        </p:blipFill>
        <p:spPr>
          <a:xfrm>
            <a:off x="20" y="10"/>
            <a:ext cx="12191980" cy="6857990"/>
          </a:xfrm>
          <a:prstGeom prst="rect">
            <a:avLst/>
          </a:prstGeom>
        </p:spPr>
      </p:pic>
    </p:spTree>
    <p:extLst>
      <p:ext uri="{BB962C8B-B14F-4D97-AF65-F5344CB8AC3E}">
        <p14:creationId xmlns:p14="http://schemas.microsoft.com/office/powerpoint/2010/main" val="34813603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19333D4-2BB0-4DA6-8C75-4D343DEB0A78}"/>
              </a:ext>
            </a:extLst>
          </p:cNvPr>
          <p:cNvPicPr>
            <a:picLocks noChangeAspect="1"/>
          </p:cNvPicPr>
          <p:nvPr/>
        </p:nvPicPr>
        <p:blipFill rotWithShape="1">
          <a:blip r:embed="rId2"/>
          <a:srcRect/>
          <a:stretch/>
        </p:blipFill>
        <p:spPr>
          <a:xfrm>
            <a:off x="0" y="0"/>
            <a:ext cx="12192000" cy="6858000"/>
          </a:xfrm>
          <a:prstGeom prst="rect">
            <a:avLst/>
          </a:prstGeom>
        </p:spPr>
      </p:pic>
    </p:spTree>
    <p:extLst>
      <p:ext uri="{BB962C8B-B14F-4D97-AF65-F5344CB8AC3E}">
        <p14:creationId xmlns:p14="http://schemas.microsoft.com/office/powerpoint/2010/main" val="6848565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1A1A4CE-B794-40E5-92A8-E895F66EA67B}"/>
              </a:ext>
            </a:extLst>
          </p:cNvPr>
          <p:cNvPicPr>
            <a:picLocks noChangeAspect="1"/>
          </p:cNvPicPr>
          <p:nvPr/>
        </p:nvPicPr>
        <p:blipFill rotWithShape="1">
          <a:blip r:embed="rId2"/>
          <a:srcRect t="19609" r="1" b="26336"/>
          <a:stretch/>
        </p:blipFill>
        <p:spPr>
          <a:xfrm>
            <a:off x="-248808" y="0"/>
            <a:ext cx="12245736" cy="7245984"/>
          </a:xfrm>
          <a:custGeom>
            <a:avLst/>
            <a:gdLst>
              <a:gd name="connsiteX0" fmla="*/ 0 w 11862435"/>
              <a:gd name="connsiteY0" fmla="*/ 0 h 6858000"/>
              <a:gd name="connsiteX1" fmla="*/ 2537458 w 11862435"/>
              <a:gd name="connsiteY1" fmla="*/ 0 h 6858000"/>
              <a:gd name="connsiteX2" fmla="*/ 3074669 w 11862435"/>
              <a:gd name="connsiteY2" fmla="*/ 0 h 6858000"/>
              <a:gd name="connsiteX3" fmla="*/ 3784383 w 11862435"/>
              <a:gd name="connsiteY3" fmla="*/ 0 h 6858000"/>
              <a:gd name="connsiteX4" fmla="*/ 8686282 w 11862435"/>
              <a:gd name="connsiteY4" fmla="*/ 0 h 6858000"/>
              <a:gd name="connsiteX5" fmla="*/ 11862435 w 11862435"/>
              <a:gd name="connsiteY5" fmla="*/ 6857999 h 6858000"/>
              <a:gd name="connsiteX6" fmla="*/ 5896483 w 11862435"/>
              <a:gd name="connsiteY6" fmla="*/ 6857999 h 6858000"/>
              <a:gd name="connsiteX7" fmla="*/ 5896483 w 11862435"/>
              <a:gd name="connsiteY7" fmla="*/ 6858000 h 6858000"/>
              <a:gd name="connsiteX8" fmla="*/ 3074669 w 11862435"/>
              <a:gd name="connsiteY8" fmla="*/ 6858000 h 6858000"/>
              <a:gd name="connsiteX9" fmla="*/ 2537458 w 11862435"/>
              <a:gd name="connsiteY9" fmla="*/ 6858000 h 6858000"/>
              <a:gd name="connsiteX10" fmla="*/ 0 w 11862435"/>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2435" h="6858000">
                <a:moveTo>
                  <a:pt x="0" y="0"/>
                </a:moveTo>
                <a:lnTo>
                  <a:pt x="2537458" y="0"/>
                </a:lnTo>
                <a:lnTo>
                  <a:pt x="3074669" y="0"/>
                </a:lnTo>
                <a:lnTo>
                  <a:pt x="3784383" y="0"/>
                </a:lnTo>
                <a:lnTo>
                  <a:pt x="8686282" y="0"/>
                </a:lnTo>
                <a:lnTo>
                  <a:pt x="11862435" y="6857999"/>
                </a:lnTo>
                <a:lnTo>
                  <a:pt x="5896483" y="6857999"/>
                </a:lnTo>
                <a:lnTo>
                  <a:pt x="5896483" y="6858000"/>
                </a:lnTo>
                <a:lnTo>
                  <a:pt x="3074669" y="6858000"/>
                </a:lnTo>
                <a:lnTo>
                  <a:pt x="2537458" y="6858000"/>
                </a:lnTo>
                <a:lnTo>
                  <a:pt x="0" y="6858000"/>
                </a:lnTo>
                <a:close/>
              </a:path>
            </a:pathLst>
          </a:custGeom>
        </p:spPr>
      </p:pic>
      <p:sp>
        <p:nvSpPr>
          <p:cNvPr id="10" name="Freeform: Shape 9">
            <a:extLst>
              <a:ext uri="{FF2B5EF4-FFF2-40B4-BE49-F238E27FC236}">
                <a16:creationId xmlns:a16="http://schemas.microsoft.com/office/drawing/2014/main" id="{A4D1609B-102A-4C77-86A2-ACB29FB96D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7839950" y="0"/>
            <a:ext cx="4352050" cy="6858478"/>
          </a:xfrm>
          <a:custGeom>
            <a:avLst/>
            <a:gdLst>
              <a:gd name="connsiteX0" fmla="*/ 4352050 w 4352050"/>
              <a:gd name="connsiteY0" fmla="*/ 6858478 h 6858478"/>
              <a:gd name="connsiteX1" fmla="*/ 0 w 4352050"/>
              <a:gd name="connsiteY1" fmla="*/ 6858478 h 6858478"/>
              <a:gd name="connsiteX2" fmla="*/ 0 w 4352050"/>
              <a:gd name="connsiteY2" fmla="*/ 0 h 6858478"/>
              <a:gd name="connsiteX3" fmla="*/ 103870 w 4352050"/>
              <a:gd name="connsiteY3" fmla="*/ 0 h 6858478"/>
              <a:gd name="connsiteX4" fmla="*/ 1170098 w 4352050"/>
              <a:gd name="connsiteY4" fmla="*/ 0 h 6858478"/>
              <a:gd name="connsiteX5" fmla="*/ 1175675 w 4352050"/>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52050" h="6858478">
                <a:moveTo>
                  <a:pt x="4352050" y="6858478"/>
                </a:moveTo>
                <a:lnTo>
                  <a:pt x="0" y="6858478"/>
                </a:lnTo>
                <a:lnTo>
                  <a:pt x="0" y="0"/>
                </a:lnTo>
                <a:lnTo>
                  <a:pt x="103870" y="0"/>
                </a:lnTo>
                <a:lnTo>
                  <a:pt x="1170098" y="0"/>
                </a:lnTo>
                <a:lnTo>
                  <a:pt x="1175675" y="0"/>
                </a:lnTo>
                <a:close/>
              </a:path>
            </a:pathLst>
          </a:cu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C651F706-C94E-46D4-BAAE-BAFD1AD976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8667950" y="0"/>
            <a:ext cx="3524051" cy="6858478"/>
          </a:xfrm>
          <a:custGeom>
            <a:avLst/>
            <a:gdLst>
              <a:gd name="connsiteX0" fmla="*/ 3524051 w 3524051"/>
              <a:gd name="connsiteY0" fmla="*/ 6858478 h 6858478"/>
              <a:gd name="connsiteX1" fmla="*/ 0 w 3524051"/>
              <a:gd name="connsiteY1" fmla="*/ 6858478 h 6858478"/>
              <a:gd name="connsiteX2" fmla="*/ 0 w 3524051"/>
              <a:gd name="connsiteY2" fmla="*/ 0 h 6858478"/>
              <a:gd name="connsiteX3" fmla="*/ 342099 w 3524051"/>
              <a:gd name="connsiteY3" fmla="*/ 0 h 6858478"/>
              <a:gd name="connsiteX4" fmla="*/ 347676 w 3524051"/>
              <a:gd name="connsiteY4" fmla="*/ 0 h 6858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4051" h="6858478">
                <a:moveTo>
                  <a:pt x="3524051" y="6858478"/>
                </a:moveTo>
                <a:lnTo>
                  <a:pt x="0" y="6858478"/>
                </a:lnTo>
                <a:lnTo>
                  <a:pt x="0" y="0"/>
                </a:lnTo>
                <a:lnTo>
                  <a:pt x="342099" y="0"/>
                </a:lnTo>
                <a:lnTo>
                  <a:pt x="347676"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TextBox 5">
            <a:extLst>
              <a:ext uri="{FF2B5EF4-FFF2-40B4-BE49-F238E27FC236}">
                <a16:creationId xmlns:a16="http://schemas.microsoft.com/office/drawing/2014/main" id="{D38648B6-263E-4A3E-B74E-7136CE566212}"/>
              </a:ext>
            </a:extLst>
          </p:cNvPr>
          <p:cNvSpPr txBox="1"/>
          <p:nvPr/>
        </p:nvSpPr>
        <p:spPr>
          <a:xfrm>
            <a:off x="10043654" y="390525"/>
            <a:ext cx="2148346" cy="3970318"/>
          </a:xfrm>
          <a:prstGeom prst="rect">
            <a:avLst/>
          </a:prstGeom>
          <a:noFill/>
        </p:spPr>
        <p:txBody>
          <a:bodyPr wrap="square" rtlCol="0">
            <a:spAutoFit/>
          </a:bodyPr>
          <a:lstStyle/>
          <a:p>
            <a:pPr algn="ctr"/>
            <a:r>
              <a:rPr lang="en-GB" sz="3600" dirty="0">
                <a:solidFill>
                  <a:schemeClr val="bg1"/>
                </a:solidFill>
              </a:rPr>
              <a:t>EPICC      TEACHING &amp; </a:t>
            </a:r>
          </a:p>
          <a:p>
            <a:pPr algn="ctr"/>
            <a:r>
              <a:rPr lang="en-GB" sz="3600" dirty="0">
                <a:solidFill>
                  <a:schemeClr val="bg1"/>
                </a:solidFill>
              </a:rPr>
              <a:t>LEARNING                     EVENT </a:t>
            </a:r>
          </a:p>
          <a:p>
            <a:pPr algn="ctr"/>
            <a:r>
              <a:rPr lang="en-GB" sz="3600" dirty="0">
                <a:solidFill>
                  <a:schemeClr val="bg1"/>
                </a:solidFill>
              </a:rPr>
              <a:t>MALTA </a:t>
            </a:r>
          </a:p>
          <a:p>
            <a:pPr algn="ctr"/>
            <a:r>
              <a:rPr lang="en-GB" sz="3600" dirty="0">
                <a:solidFill>
                  <a:schemeClr val="bg1"/>
                </a:solidFill>
              </a:rPr>
              <a:t>2018</a:t>
            </a:r>
          </a:p>
        </p:txBody>
      </p:sp>
      <p:cxnSp>
        <p:nvCxnSpPr>
          <p:cNvPr id="8" name="Straight Arrow Connector 7">
            <a:extLst>
              <a:ext uri="{FF2B5EF4-FFF2-40B4-BE49-F238E27FC236}">
                <a16:creationId xmlns:a16="http://schemas.microsoft.com/office/drawing/2014/main" id="{916869E7-2597-4D68-AEC8-508EDF42DE33}"/>
              </a:ext>
            </a:extLst>
          </p:cNvPr>
          <p:cNvCxnSpPr>
            <a:cxnSpLocks/>
          </p:cNvCxnSpPr>
          <p:nvPr/>
        </p:nvCxnSpPr>
        <p:spPr>
          <a:xfrm>
            <a:off x="615579" y="5157216"/>
            <a:ext cx="3938133" cy="1360518"/>
          </a:xfrm>
          <a:prstGeom prst="straightConnector1">
            <a:avLst/>
          </a:prstGeom>
          <a:ln w="19050">
            <a:solidFill>
              <a:srgbClr val="FF0000"/>
            </a:solidFill>
            <a:tailEnd type="triangle"/>
          </a:ln>
        </p:spPr>
        <p:style>
          <a:lnRef idx="1">
            <a:schemeClr val="accent2"/>
          </a:lnRef>
          <a:fillRef idx="0">
            <a:schemeClr val="accent2"/>
          </a:fillRef>
          <a:effectRef idx="0">
            <a:schemeClr val="accent2"/>
          </a:effectRef>
          <a:fontRef idx="minor">
            <a:schemeClr val="tx1"/>
          </a:fontRef>
        </p:style>
      </p:cxnSp>
      <p:cxnSp>
        <p:nvCxnSpPr>
          <p:cNvPr id="11" name="Straight Arrow Connector 10">
            <a:extLst>
              <a:ext uri="{FF2B5EF4-FFF2-40B4-BE49-F238E27FC236}">
                <a16:creationId xmlns:a16="http://schemas.microsoft.com/office/drawing/2014/main" id="{6603D88F-6E58-4F74-80A4-A9EC463D3133}"/>
              </a:ext>
            </a:extLst>
          </p:cNvPr>
          <p:cNvCxnSpPr>
            <a:cxnSpLocks/>
          </p:cNvCxnSpPr>
          <p:nvPr/>
        </p:nvCxnSpPr>
        <p:spPr>
          <a:xfrm>
            <a:off x="1323538" y="5043794"/>
            <a:ext cx="3201342" cy="1404482"/>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02C34360-646C-4379-B20F-55F0F2A4D2EB}"/>
              </a:ext>
            </a:extLst>
          </p:cNvPr>
          <p:cNvCxnSpPr>
            <a:cxnSpLocks/>
          </p:cNvCxnSpPr>
          <p:nvPr/>
        </p:nvCxnSpPr>
        <p:spPr>
          <a:xfrm>
            <a:off x="981434" y="2167128"/>
            <a:ext cx="3499126" cy="424106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7C7F06D9-C4C3-4C7C-AC6C-9DF71B723D30}"/>
              </a:ext>
            </a:extLst>
          </p:cNvPr>
          <p:cNvCxnSpPr>
            <a:cxnSpLocks/>
          </p:cNvCxnSpPr>
          <p:nvPr/>
        </p:nvCxnSpPr>
        <p:spPr>
          <a:xfrm>
            <a:off x="1938809" y="1966160"/>
            <a:ext cx="2604359" cy="4408964"/>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6AD1E64F-BC11-4C21-85A2-6BDCC2254D93}"/>
              </a:ext>
            </a:extLst>
          </p:cNvPr>
          <p:cNvCxnSpPr>
            <a:cxnSpLocks/>
          </p:cNvCxnSpPr>
          <p:nvPr/>
        </p:nvCxnSpPr>
        <p:spPr>
          <a:xfrm>
            <a:off x="2887634" y="3043196"/>
            <a:ext cx="1644991" cy="3375892"/>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EBB6E480-D9B3-4753-A923-47A76141E319}"/>
              </a:ext>
            </a:extLst>
          </p:cNvPr>
          <p:cNvCxnSpPr>
            <a:cxnSpLocks/>
          </p:cNvCxnSpPr>
          <p:nvPr/>
        </p:nvCxnSpPr>
        <p:spPr>
          <a:xfrm>
            <a:off x="3017521" y="2670230"/>
            <a:ext cx="1551308" cy="379457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BF917C77-B6AF-45A3-A8BD-E6D9AAB1AA76}"/>
              </a:ext>
            </a:extLst>
          </p:cNvPr>
          <p:cNvCxnSpPr>
            <a:cxnSpLocks/>
          </p:cNvCxnSpPr>
          <p:nvPr/>
        </p:nvCxnSpPr>
        <p:spPr>
          <a:xfrm>
            <a:off x="4075938" y="2706624"/>
            <a:ext cx="517520" cy="3701564"/>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43164940-F356-4290-BDEB-35781B20F338}"/>
              </a:ext>
            </a:extLst>
          </p:cNvPr>
          <p:cNvCxnSpPr>
            <a:cxnSpLocks/>
          </p:cNvCxnSpPr>
          <p:nvPr/>
        </p:nvCxnSpPr>
        <p:spPr>
          <a:xfrm>
            <a:off x="3429000" y="658368"/>
            <a:ext cx="1208778" cy="582452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5F787C9F-93AB-42C7-B718-16DCF520ED0F}"/>
              </a:ext>
            </a:extLst>
          </p:cNvPr>
          <p:cNvCxnSpPr>
            <a:cxnSpLocks/>
          </p:cNvCxnSpPr>
          <p:nvPr/>
        </p:nvCxnSpPr>
        <p:spPr>
          <a:xfrm>
            <a:off x="3775161" y="1764792"/>
            <a:ext cx="764413" cy="4643396"/>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F48001D7-2C18-4A51-A673-535C20BB52D5}"/>
              </a:ext>
            </a:extLst>
          </p:cNvPr>
          <p:cNvCxnSpPr>
            <a:cxnSpLocks/>
          </p:cNvCxnSpPr>
          <p:nvPr/>
        </p:nvCxnSpPr>
        <p:spPr>
          <a:xfrm>
            <a:off x="4189353" y="201168"/>
            <a:ext cx="421094" cy="6172382"/>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41F47795-E833-46B9-A6A3-EFFA2661814D}"/>
              </a:ext>
            </a:extLst>
          </p:cNvPr>
          <p:cNvCxnSpPr>
            <a:cxnSpLocks/>
          </p:cNvCxnSpPr>
          <p:nvPr/>
        </p:nvCxnSpPr>
        <p:spPr>
          <a:xfrm flipH="1">
            <a:off x="4637247" y="2514600"/>
            <a:ext cx="343062" cy="389358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AAB9E3C5-9B63-4F91-B32F-95FDE004F576}"/>
              </a:ext>
            </a:extLst>
          </p:cNvPr>
          <p:cNvCxnSpPr>
            <a:cxnSpLocks/>
          </p:cNvCxnSpPr>
          <p:nvPr/>
        </p:nvCxnSpPr>
        <p:spPr>
          <a:xfrm flipH="1">
            <a:off x="4614126" y="1764792"/>
            <a:ext cx="1091729" cy="4752942"/>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02388579-C31A-4DB1-B486-FA35C3B2CF5F}"/>
              </a:ext>
            </a:extLst>
          </p:cNvPr>
          <p:cNvCxnSpPr>
            <a:cxnSpLocks/>
          </p:cNvCxnSpPr>
          <p:nvPr/>
        </p:nvCxnSpPr>
        <p:spPr>
          <a:xfrm flipH="1">
            <a:off x="4629664" y="4398264"/>
            <a:ext cx="74643" cy="2050012"/>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1A23FBFE-1EFC-48CC-BBE6-4E703580D09D}"/>
              </a:ext>
            </a:extLst>
          </p:cNvPr>
          <p:cNvCxnSpPr>
            <a:cxnSpLocks/>
          </p:cNvCxnSpPr>
          <p:nvPr/>
        </p:nvCxnSpPr>
        <p:spPr>
          <a:xfrm flipH="1">
            <a:off x="4608996" y="2779776"/>
            <a:ext cx="2331300" cy="373795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98CD42E8-4983-40D0-B116-852E51822470}"/>
              </a:ext>
            </a:extLst>
          </p:cNvPr>
          <p:cNvCxnSpPr>
            <a:cxnSpLocks/>
          </p:cNvCxnSpPr>
          <p:nvPr/>
        </p:nvCxnSpPr>
        <p:spPr>
          <a:xfrm flipH="1">
            <a:off x="4578111" y="5330952"/>
            <a:ext cx="1592779" cy="120145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BC87F624-00D3-49C5-A148-D43770A54A5B}"/>
              </a:ext>
            </a:extLst>
          </p:cNvPr>
          <p:cNvCxnSpPr>
            <a:cxnSpLocks/>
          </p:cNvCxnSpPr>
          <p:nvPr/>
        </p:nvCxnSpPr>
        <p:spPr>
          <a:xfrm flipH="1">
            <a:off x="4660899" y="5157216"/>
            <a:ext cx="3422397" cy="1375194"/>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BE3DF48E-A769-4BEB-A3CB-9A588CA85FAA}"/>
              </a:ext>
            </a:extLst>
          </p:cNvPr>
          <p:cNvCxnSpPr>
            <a:cxnSpLocks/>
          </p:cNvCxnSpPr>
          <p:nvPr/>
        </p:nvCxnSpPr>
        <p:spPr>
          <a:xfrm>
            <a:off x="1614645" y="2514600"/>
            <a:ext cx="2865915" cy="389358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2B7779D1-DC08-48D1-8026-4A9B67CB8C96}"/>
              </a:ext>
            </a:extLst>
          </p:cNvPr>
          <p:cNvSpPr txBox="1"/>
          <p:nvPr/>
        </p:nvSpPr>
        <p:spPr>
          <a:xfrm>
            <a:off x="-294000" y="0"/>
            <a:ext cx="341028" cy="7188740"/>
          </a:xfrm>
          <a:prstGeom prst="rect">
            <a:avLst/>
          </a:prstGeom>
          <a:solidFill>
            <a:schemeClr val="accent5">
              <a:lumMod val="20000"/>
              <a:lumOff val="80000"/>
            </a:schemeClr>
          </a:solidFill>
        </p:spPr>
        <p:txBody>
          <a:bodyPr wrap="square" rtlCol="0">
            <a:spAutoFit/>
          </a:bodyPr>
          <a:lstStyle/>
          <a:p>
            <a:endParaRPr lang="en-GB" dirty="0"/>
          </a:p>
        </p:txBody>
      </p:sp>
      <p:sp>
        <p:nvSpPr>
          <p:cNvPr id="3" name="TextBox 2">
            <a:extLst>
              <a:ext uri="{FF2B5EF4-FFF2-40B4-BE49-F238E27FC236}">
                <a16:creationId xmlns:a16="http://schemas.microsoft.com/office/drawing/2014/main" id="{BBE3649B-3EE8-409C-8073-CA90AEF63F42}"/>
              </a:ext>
            </a:extLst>
          </p:cNvPr>
          <p:cNvSpPr txBox="1"/>
          <p:nvPr/>
        </p:nvSpPr>
        <p:spPr>
          <a:xfrm>
            <a:off x="-294001" y="6876652"/>
            <a:ext cx="11321665" cy="372351"/>
          </a:xfrm>
          <a:prstGeom prst="rect">
            <a:avLst/>
          </a:prstGeom>
          <a:solidFill>
            <a:schemeClr val="accent5">
              <a:lumMod val="20000"/>
              <a:lumOff val="80000"/>
            </a:schemeClr>
          </a:solidFill>
        </p:spPr>
        <p:txBody>
          <a:bodyPr wrap="square" rtlCol="0">
            <a:spAutoFit/>
          </a:bodyPr>
          <a:lstStyle/>
          <a:p>
            <a:endParaRPr lang="en-GB" dirty="0"/>
          </a:p>
        </p:txBody>
      </p:sp>
      <p:sp>
        <p:nvSpPr>
          <p:cNvPr id="4" name="TextBox 3">
            <a:extLst>
              <a:ext uri="{FF2B5EF4-FFF2-40B4-BE49-F238E27FC236}">
                <a16:creationId xmlns:a16="http://schemas.microsoft.com/office/drawing/2014/main" id="{1894D42C-E5D9-4812-8B87-FDEBF3CD0DD5}"/>
              </a:ext>
            </a:extLst>
          </p:cNvPr>
          <p:cNvSpPr txBox="1"/>
          <p:nvPr/>
        </p:nvSpPr>
        <p:spPr>
          <a:xfrm>
            <a:off x="11027664" y="6858000"/>
            <a:ext cx="828000" cy="387984"/>
          </a:xfrm>
          <a:prstGeom prst="rect">
            <a:avLst/>
          </a:prstGeom>
          <a:solidFill>
            <a:schemeClr val="bg1">
              <a:lumMod val="50000"/>
            </a:schemeClr>
          </a:solidFill>
        </p:spPr>
        <p:txBody>
          <a:bodyPr wrap="square" rtlCol="0">
            <a:spAutoFit/>
          </a:bodyPr>
          <a:lstStyle/>
          <a:p>
            <a:endParaRPr lang="en-GB" dirty="0"/>
          </a:p>
        </p:txBody>
      </p:sp>
      <p:sp>
        <p:nvSpPr>
          <p:cNvPr id="7" name="TextBox 6">
            <a:extLst>
              <a:ext uri="{FF2B5EF4-FFF2-40B4-BE49-F238E27FC236}">
                <a16:creationId xmlns:a16="http://schemas.microsoft.com/office/drawing/2014/main" id="{91548C67-7861-4A2A-9987-09FD9DBF1DC7}"/>
              </a:ext>
            </a:extLst>
          </p:cNvPr>
          <p:cNvSpPr txBox="1"/>
          <p:nvPr/>
        </p:nvSpPr>
        <p:spPr>
          <a:xfrm>
            <a:off x="11855664" y="6876652"/>
            <a:ext cx="336336" cy="387984"/>
          </a:xfrm>
          <a:prstGeom prst="rect">
            <a:avLst/>
          </a:prstGeom>
          <a:solidFill>
            <a:schemeClr val="tx1"/>
          </a:solidFill>
        </p:spPr>
        <p:txBody>
          <a:bodyPr wrap="square" rtlCol="0">
            <a:spAutoFit/>
          </a:bodyPr>
          <a:lstStyle/>
          <a:p>
            <a:endParaRPr lang="en-GB" dirty="0"/>
          </a:p>
        </p:txBody>
      </p:sp>
    </p:spTree>
    <p:extLst>
      <p:ext uri="{BB962C8B-B14F-4D97-AF65-F5344CB8AC3E}">
        <p14:creationId xmlns:p14="http://schemas.microsoft.com/office/powerpoint/2010/main" val="3664331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F6E2B0D-6677-4160-8752-1A5019D499E1}"/>
              </a:ext>
            </a:extLst>
          </p:cNvPr>
          <p:cNvPicPr>
            <a:picLocks noChangeAspect="1"/>
          </p:cNvPicPr>
          <p:nvPr/>
        </p:nvPicPr>
        <p:blipFill>
          <a:blip r:embed="rId2"/>
          <a:stretch>
            <a:fillRect/>
          </a:stretch>
        </p:blipFill>
        <p:spPr>
          <a:xfrm>
            <a:off x="1025939" y="536622"/>
            <a:ext cx="2158171" cy="2158171"/>
          </a:xfrm>
          <a:prstGeom prst="rect">
            <a:avLst/>
          </a:prstGeom>
          <a:solidFill>
            <a:srgbClr val="FFFFFF">
              <a:shade val="85000"/>
            </a:srgbClr>
          </a:solidFill>
          <a:ln w="88900" cap="sq">
            <a:solidFill>
              <a:srgbClr val="C00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a:extLst>
              <a:ext uri="{FF2B5EF4-FFF2-40B4-BE49-F238E27FC236}">
                <a16:creationId xmlns:a16="http://schemas.microsoft.com/office/drawing/2014/main" id="{DF2543D0-B464-4EBF-A5CF-3B7E97F3B0C8}"/>
              </a:ext>
            </a:extLst>
          </p:cNvPr>
          <p:cNvPicPr>
            <a:picLocks noChangeAspect="1"/>
          </p:cNvPicPr>
          <p:nvPr/>
        </p:nvPicPr>
        <p:blipFill>
          <a:blip r:embed="rId3"/>
          <a:stretch>
            <a:fillRect/>
          </a:stretch>
        </p:blipFill>
        <p:spPr>
          <a:xfrm>
            <a:off x="3560841" y="584246"/>
            <a:ext cx="2535159" cy="2158171"/>
          </a:xfrm>
          <a:prstGeom prst="rect">
            <a:avLst/>
          </a:prstGeom>
          <a:solidFill>
            <a:srgbClr val="FFFFFF">
              <a:shade val="85000"/>
            </a:srgbClr>
          </a:solidFill>
          <a:ln w="889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a:extLst>
              <a:ext uri="{FF2B5EF4-FFF2-40B4-BE49-F238E27FC236}">
                <a16:creationId xmlns:a16="http://schemas.microsoft.com/office/drawing/2014/main" id="{D8F5A95E-5607-4756-9057-7A7B8AE1CBC6}"/>
              </a:ext>
            </a:extLst>
          </p:cNvPr>
          <p:cNvPicPr>
            <a:picLocks noChangeAspect="1"/>
          </p:cNvPicPr>
          <p:nvPr/>
        </p:nvPicPr>
        <p:blipFill>
          <a:blip r:embed="rId4"/>
          <a:stretch>
            <a:fillRect/>
          </a:stretch>
        </p:blipFill>
        <p:spPr>
          <a:xfrm>
            <a:off x="6390395" y="584246"/>
            <a:ext cx="2706859" cy="2158171"/>
          </a:xfrm>
          <a:prstGeom prst="rect">
            <a:avLst/>
          </a:prstGeom>
          <a:solidFill>
            <a:srgbClr val="FFFFFF">
              <a:shade val="85000"/>
            </a:srgbClr>
          </a:solidFill>
          <a:ln w="88900" cap="sq">
            <a:solidFill>
              <a:schemeClr val="accent6">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a:extLst>
              <a:ext uri="{FF2B5EF4-FFF2-40B4-BE49-F238E27FC236}">
                <a16:creationId xmlns:a16="http://schemas.microsoft.com/office/drawing/2014/main" id="{9D20B72D-D11E-4BAD-9311-AEC5BB2A370B}"/>
              </a:ext>
            </a:extLst>
          </p:cNvPr>
          <p:cNvPicPr>
            <a:picLocks noChangeAspect="1"/>
          </p:cNvPicPr>
          <p:nvPr/>
        </p:nvPicPr>
        <p:blipFill>
          <a:blip r:embed="rId5"/>
          <a:stretch>
            <a:fillRect/>
          </a:stretch>
        </p:blipFill>
        <p:spPr>
          <a:xfrm>
            <a:off x="9280980" y="584245"/>
            <a:ext cx="1999661" cy="2158171"/>
          </a:xfrm>
          <a:prstGeom prst="rect">
            <a:avLst/>
          </a:prstGeom>
          <a:solidFill>
            <a:srgbClr val="FFFFFF">
              <a:shade val="85000"/>
            </a:srgbClr>
          </a:solidFill>
          <a:ln w="88900" cap="sq">
            <a:solidFill>
              <a:schemeClr val="accent2">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Content Placeholder 12">
            <a:extLst>
              <a:ext uri="{FF2B5EF4-FFF2-40B4-BE49-F238E27FC236}">
                <a16:creationId xmlns:a16="http://schemas.microsoft.com/office/drawing/2014/main" id="{6C261154-6FD0-463D-8600-C30A816947B7}"/>
              </a:ext>
            </a:extLst>
          </p:cNvPr>
          <p:cNvPicPr>
            <a:picLocks noGrp="1" noChangeAspect="1"/>
          </p:cNvPicPr>
          <p:nvPr>
            <p:ph sz="half" idx="1"/>
          </p:nvPr>
        </p:nvPicPr>
        <p:blipFill>
          <a:blip r:embed="rId6"/>
          <a:stretch>
            <a:fillRect/>
          </a:stretch>
        </p:blipFill>
        <p:spPr>
          <a:xfrm>
            <a:off x="921164" y="3562465"/>
            <a:ext cx="2158171" cy="2158171"/>
          </a:xfrm>
          <a:prstGeom prst="rect">
            <a:avLst/>
          </a:prstGeom>
          <a:solidFill>
            <a:srgbClr val="FFFFFF">
              <a:shade val="85000"/>
            </a:srgbClr>
          </a:solidFill>
          <a:ln w="88900" cap="sq">
            <a:solidFill>
              <a:srgbClr val="FFFF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Content Placeholder 6">
            <a:extLst>
              <a:ext uri="{FF2B5EF4-FFF2-40B4-BE49-F238E27FC236}">
                <a16:creationId xmlns:a16="http://schemas.microsoft.com/office/drawing/2014/main" id="{7ADFB771-7FB7-444D-8D2B-5D07604F58AE}"/>
              </a:ext>
            </a:extLst>
          </p:cNvPr>
          <p:cNvPicPr>
            <a:picLocks noGrp="1" noChangeAspect="1"/>
          </p:cNvPicPr>
          <p:nvPr>
            <p:ph sz="half" idx="2"/>
          </p:nvPr>
        </p:nvPicPr>
        <p:blipFill>
          <a:blip r:embed="rId7"/>
          <a:stretch>
            <a:fillRect/>
          </a:stretch>
        </p:blipFill>
        <p:spPr>
          <a:xfrm>
            <a:off x="9207822" y="3589314"/>
            <a:ext cx="2145978" cy="2145978"/>
          </a:xfrm>
          <a:prstGeom prst="rect">
            <a:avLst/>
          </a:prstGeom>
          <a:solidFill>
            <a:srgbClr val="FFFFFF">
              <a:shade val="85000"/>
            </a:srgbClr>
          </a:solidFill>
          <a:ln w="88900" cap="sq">
            <a:solidFill>
              <a:srgbClr val="00B0F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a:extLst>
              <a:ext uri="{FF2B5EF4-FFF2-40B4-BE49-F238E27FC236}">
                <a16:creationId xmlns:a16="http://schemas.microsoft.com/office/drawing/2014/main" id="{5793A695-168D-4817-B9C4-7D9A309544EB}"/>
              </a:ext>
            </a:extLst>
          </p:cNvPr>
          <p:cNvPicPr>
            <a:picLocks noChangeAspect="1"/>
          </p:cNvPicPr>
          <p:nvPr/>
        </p:nvPicPr>
        <p:blipFill>
          <a:blip r:embed="rId8"/>
          <a:stretch>
            <a:fillRect/>
          </a:stretch>
        </p:blipFill>
        <p:spPr>
          <a:xfrm>
            <a:off x="6670836" y="3562466"/>
            <a:ext cx="2145978" cy="2158171"/>
          </a:xfrm>
          <a:prstGeom prst="rect">
            <a:avLst/>
          </a:prstGeom>
          <a:solidFill>
            <a:srgbClr val="FFFFFF">
              <a:shade val="85000"/>
            </a:srgbClr>
          </a:solidFill>
          <a:ln w="88900" cap="sq">
            <a:solidFill>
              <a:schemeClr val="accent2">
                <a:lumMod val="5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13">
            <a:extLst>
              <a:ext uri="{FF2B5EF4-FFF2-40B4-BE49-F238E27FC236}">
                <a16:creationId xmlns:a16="http://schemas.microsoft.com/office/drawing/2014/main" id="{16B2EB54-3C46-4B97-99B6-24877B3341FB}"/>
              </a:ext>
            </a:extLst>
          </p:cNvPr>
          <p:cNvPicPr>
            <a:picLocks noChangeAspect="1"/>
          </p:cNvPicPr>
          <p:nvPr/>
        </p:nvPicPr>
        <p:blipFill>
          <a:blip r:embed="rId9"/>
          <a:stretch>
            <a:fillRect/>
          </a:stretch>
        </p:blipFill>
        <p:spPr>
          <a:xfrm>
            <a:off x="3740688" y="3561728"/>
            <a:ext cx="2158171" cy="2158171"/>
          </a:xfrm>
          <a:prstGeom prst="rect">
            <a:avLst/>
          </a:prstGeom>
          <a:solidFill>
            <a:srgbClr val="FFFFFF">
              <a:shade val="85000"/>
            </a:srgbClr>
          </a:solidFill>
          <a:ln w="88900" cap="sq">
            <a:solidFill>
              <a:srgbClr val="FF0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extBox 1">
            <a:extLst>
              <a:ext uri="{FF2B5EF4-FFF2-40B4-BE49-F238E27FC236}">
                <a16:creationId xmlns:a16="http://schemas.microsoft.com/office/drawing/2014/main" id="{7920C795-B008-4408-98C4-231980A5BB2B}"/>
              </a:ext>
            </a:extLst>
          </p:cNvPr>
          <p:cNvSpPr txBox="1"/>
          <p:nvPr/>
        </p:nvSpPr>
        <p:spPr>
          <a:xfrm>
            <a:off x="921165" y="2910254"/>
            <a:ext cx="2340782" cy="523220"/>
          </a:xfrm>
          <a:prstGeom prst="rect">
            <a:avLst/>
          </a:prstGeom>
          <a:noFill/>
        </p:spPr>
        <p:txBody>
          <a:bodyPr wrap="square" rtlCol="0">
            <a:spAutoFit/>
          </a:bodyPr>
          <a:lstStyle/>
          <a:p>
            <a:pPr algn="ctr"/>
            <a:r>
              <a:rPr lang="en-GB" sz="1400" dirty="0"/>
              <a:t>Prof. Linda Ross</a:t>
            </a:r>
          </a:p>
          <a:p>
            <a:pPr algn="ctr"/>
            <a:r>
              <a:rPr lang="en-GB" sz="1400" dirty="0"/>
              <a:t>University of South Wales UK</a:t>
            </a:r>
          </a:p>
        </p:txBody>
      </p:sp>
      <p:sp>
        <p:nvSpPr>
          <p:cNvPr id="3" name="TextBox 2">
            <a:extLst>
              <a:ext uri="{FF2B5EF4-FFF2-40B4-BE49-F238E27FC236}">
                <a16:creationId xmlns:a16="http://schemas.microsoft.com/office/drawing/2014/main" id="{F7864D5F-10A5-4338-BECB-E5AFE91F9115}"/>
              </a:ext>
            </a:extLst>
          </p:cNvPr>
          <p:cNvSpPr txBox="1"/>
          <p:nvPr/>
        </p:nvSpPr>
        <p:spPr>
          <a:xfrm>
            <a:off x="3556343" y="2804746"/>
            <a:ext cx="2624650" cy="738664"/>
          </a:xfrm>
          <a:prstGeom prst="rect">
            <a:avLst/>
          </a:prstGeom>
          <a:noFill/>
        </p:spPr>
        <p:txBody>
          <a:bodyPr wrap="square" rtlCol="0">
            <a:spAutoFit/>
          </a:bodyPr>
          <a:lstStyle/>
          <a:p>
            <a:pPr algn="ctr"/>
            <a:r>
              <a:rPr lang="en-GB" sz="1400" dirty="0"/>
              <a:t>Prof. Rene van Leeuwen            </a:t>
            </a:r>
            <a:r>
              <a:rPr lang="en-GB" sz="1400" dirty="0" err="1"/>
              <a:t>Viaa</a:t>
            </a:r>
            <a:r>
              <a:rPr lang="en-GB" sz="1400" dirty="0"/>
              <a:t> University Zwolle, the Netherlands</a:t>
            </a:r>
          </a:p>
        </p:txBody>
      </p:sp>
      <p:sp>
        <p:nvSpPr>
          <p:cNvPr id="4" name="TextBox 3">
            <a:extLst>
              <a:ext uri="{FF2B5EF4-FFF2-40B4-BE49-F238E27FC236}">
                <a16:creationId xmlns:a16="http://schemas.microsoft.com/office/drawing/2014/main" id="{08649B68-A28F-442C-BE78-BC5C0A4E38CF}"/>
              </a:ext>
            </a:extLst>
          </p:cNvPr>
          <p:cNvSpPr txBox="1"/>
          <p:nvPr/>
        </p:nvSpPr>
        <p:spPr>
          <a:xfrm>
            <a:off x="6390395" y="2768657"/>
            <a:ext cx="2817427" cy="738664"/>
          </a:xfrm>
          <a:prstGeom prst="rect">
            <a:avLst/>
          </a:prstGeom>
          <a:noFill/>
        </p:spPr>
        <p:txBody>
          <a:bodyPr wrap="square" rtlCol="0">
            <a:spAutoFit/>
          </a:bodyPr>
          <a:lstStyle/>
          <a:p>
            <a:pPr algn="ctr"/>
            <a:r>
              <a:rPr lang="en-GB" sz="1400" dirty="0"/>
              <a:t>Prof. </a:t>
            </a:r>
            <a:r>
              <a:rPr lang="en-GB" sz="1400" dirty="0" err="1"/>
              <a:t>Tove</a:t>
            </a:r>
            <a:r>
              <a:rPr lang="en-GB" sz="1400" dirty="0"/>
              <a:t>  </a:t>
            </a:r>
            <a:r>
              <a:rPr lang="en-GB" sz="1400" dirty="0" err="1"/>
              <a:t>Giske</a:t>
            </a:r>
            <a:r>
              <a:rPr lang="en-GB" sz="1400" dirty="0"/>
              <a:t>                                VID University of Science  Bergen Norway</a:t>
            </a:r>
          </a:p>
        </p:txBody>
      </p:sp>
      <p:sp>
        <p:nvSpPr>
          <p:cNvPr id="5" name="TextBox 4">
            <a:extLst>
              <a:ext uri="{FF2B5EF4-FFF2-40B4-BE49-F238E27FC236}">
                <a16:creationId xmlns:a16="http://schemas.microsoft.com/office/drawing/2014/main" id="{2699DF93-A6C1-4B16-A8A4-1C1666DF43AB}"/>
              </a:ext>
            </a:extLst>
          </p:cNvPr>
          <p:cNvSpPr txBox="1"/>
          <p:nvPr/>
        </p:nvSpPr>
        <p:spPr>
          <a:xfrm>
            <a:off x="9280980" y="2910254"/>
            <a:ext cx="2145978" cy="523220"/>
          </a:xfrm>
          <a:prstGeom prst="rect">
            <a:avLst/>
          </a:prstGeom>
          <a:noFill/>
        </p:spPr>
        <p:txBody>
          <a:bodyPr wrap="square" rtlCol="0">
            <a:spAutoFit/>
          </a:bodyPr>
          <a:lstStyle/>
          <a:p>
            <a:pPr algn="ctr"/>
            <a:r>
              <a:rPr lang="en-GB" sz="1400" dirty="0"/>
              <a:t>Dr Josephine Attard</a:t>
            </a:r>
          </a:p>
          <a:p>
            <a:pPr algn="ctr"/>
            <a:r>
              <a:rPr lang="en-GB" sz="1400" dirty="0"/>
              <a:t>University of Malta</a:t>
            </a:r>
          </a:p>
        </p:txBody>
      </p:sp>
      <p:sp>
        <p:nvSpPr>
          <p:cNvPr id="6" name="TextBox 5">
            <a:extLst>
              <a:ext uri="{FF2B5EF4-FFF2-40B4-BE49-F238E27FC236}">
                <a16:creationId xmlns:a16="http://schemas.microsoft.com/office/drawing/2014/main" id="{95778899-5230-4D40-BE79-9D343BD020A0}"/>
              </a:ext>
            </a:extLst>
          </p:cNvPr>
          <p:cNvSpPr txBox="1"/>
          <p:nvPr/>
        </p:nvSpPr>
        <p:spPr>
          <a:xfrm>
            <a:off x="852854" y="5917223"/>
            <a:ext cx="2409093" cy="738664"/>
          </a:xfrm>
          <a:prstGeom prst="rect">
            <a:avLst/>
          </a:prstGeom>
          <a:noFill/>
        </p:spPr>
        <p:txBody>
          <a:bodyPr wrap="square" rtlCol="0">
            <a:spAutoFit/>
          </a:bodyPr>
          <a:lstStyle/>
          <a:p>
            <a:pPr algn="ctr"/>
            <a:r>
              <a:rPr lang="en-GB" sz="1400" dirty="0"/>
              <a:t>Prof. </a:t>
            </a:r>
            <a:r>
              <a:rPr lang="en-GB" sz="1400" dirty="0" err="1"/>
              <a:t>Tormod</a:t>
            </a:r>
            <a:r>
              <a:rPr lang="en-GB" sz="1400" dirty="0"/>
              <a:t> </a:t>
            </a:r>
            <a:r>
              <a:rPr lang="en-GB" sz="1400" dirty="0" err="1"/>
              <a:t>Kleiven</a:t>
            </a:r>
            <a:r>
              <a:rPr lang="en-GB" sz="1400" dirty="0"/>
              <a:t>             VID Specialized University Norway</a:t>
            </a:r>
          </a:p>
        </p:txBody>
      </p:sp>
      <p:sp>
        <p:nvSpPr>
          <p:cNvPr id="15" name="TextBox 14">
            <a:extLst>
              <a:ext uri="{FF2B5EF4-FFF2-40B4-BE49-F238E27FC236}">
                <a16:creationId xmlns:a16="http://schemas.microsoft.com/office/drawing/2014/main" id="{171BA77E-C352-4FC6-B353-F9A1B0B14D7D}"/>
              </a:ext>
            </a:extLst>
          </p:cNvPr>
          <p:cNvSpPr txBox="1"/>
          <p:nvPr/>
        </p:nvSpPr>
        <p:spPr>
          <a:xfrm>
            <a:off x="3472962" y="5917223"/>
            <a:ext cx="2917433" cy="523220"/>
          </a:xfrm>
          <a:prstGeom prst="rect">
            <a:avLst/>
          </a:prstGeom>
          <a:noFill/>
        </p:spPr>
        <p:txBody>
          <a:bodyPr wrap="square" rtlCol="0">
            <a:spAutoFit/>
          </a:bodyPr>
          <a:lstStyle/>
          <a:p>
            <a:pPr algn="ctr"/>
            <a:r>
              <a:rPr lang="en-GB" sz="1400" dirty="0"/>
              <a:t>Prof. Wilfred McSherry </a:t>
            </a:r>
          </a:p>
          <a:p>
            <a:pPr algn="ctr"/>
            <a:r>
              <a:rPr lang="en-GB" sz="1400" dirty="0"/>
              <a:t>University of Staffordshire UK</a:t>
            </a:r>
          </a:p>
        </p:txBody>
      </p:sp>
      <p:sp>
        <p:nvSpPr>
          <p:cNvPr id="16" name="TextBox 15">
            <a:extLst>
              <a:ext uri="{FF2B5EF4-FFF2-40B4-BE49-F238E27FC236}">
                <a16:creationId xmlns:a16="http://schemas.microsoft.com/office/drawing/2014/main" id="{2E35E9EA-87EF-4410-BB8E-36C6F47325C6}"/>
              </a:ext>
            </a:extLst>
          </p:cNvPr>
          <p:cNvSpPr txBox="1"/>
          <p:nvPr/>
        </p:nvSpPr>
        <p:spPr>
          <a:xfrm>
            <a:off x="6488723" y="5917223"/>
            <a:ext cx="2328091" cy="523220"/>
          </a:xfrm>
          <a:prstGeom prst="rect">
            <a:avLst/>
          </a:prstGeom>
          <a:noFill/>
        </p:spPr>
        <p:txBody>
          <a:bodyPr wrap="square" rtlCol="0">
            <a:spAutoFit/>
          </a:bodyPr>
          <a:lstStyle/>
          <a:p>
            <a:pPr algn="ctr"/>
            <a:r>
              <a:rPr lang="en-GB" sz="1400" dirty="0"/>
              <a:t>Mr Adam </a:t>
            </a:r>
            <a:r>
              <a:rPr lang="en-GB" sz="1400" dirty="0" err="1"/>
              <a:t>Boughey</a:t>
            </a:r>
            <a:r>
              <a:rPr lang="en-GB" sz="1400" dirty="0"/>
              <a:t> </a:t>
            </a:r>
          </a:p>
          <a:p>
            <a:pPr algn="ctr"/>
            <a:r>
              <a:rPr lang="en-GB" sz="1400" dirty="0"/>
              <a:t>University of Staffordshire UK</a:t>
            </a:r>
          </a:p>
        </p:txBody>
      </p:sp>
      <p:sp>
        <p:nvSpPr>
          <p:cNvPr id="17" name="TextBox 16">
            <a:extLst>
              <a:ext uri="{FF2B5EF4-FFF2-40B4-BE49-F238E27FC236}">
                <a16:creationId xmlns:a16="http://schemas.microsoft.com/office/drawing/2014/main" id="{21676B4D-9486-4B7F-BAF4-704B46E7E243}"/>
              </a:ext>
            </a:extLst>
          </p:cNvPr>
          <p:cNvSpPr txBox="1"/>
          <p:nvPr/>
        </p:nvSpPr>
        <p:spPr>
          <a:xfrm>
            <a:off x="9207822" y="5917223"/>
            <a:ext cx="2328090" cy="523220"/>
          </a:xfrm>
          <a:prstGeom prst="rect">
            <a:avLst/>
          </a:prstGeom>
          <a:noFill/>
        </p:spPr>
        <p:txBody>
          <a:bodyPr wrap="square" rtlCol="0">
            <a:spAutoFit/>
          </a:bodyPr>
          <a:lstStyle/>
          <a:p>
            <a:pPr algn="ctr"/>
            <a:r>
              <a:rPr lang="en-GB" sz="1400" dirty="0"/>
              <a:t>Mr Tom Ward           University of Staffordshire UK</a:t>
            </a:r>
          </a:p>
        </p:txBody>
      </p:sp>
    </p:spTree>
    <p:extLst>
      <p:ext uri="{BB962C8B-B14F-4D97-AF65-F5344CB8AC3E}">
        <p14:creationId xmlns:p14="http://schemas.microsoft.com/office/powerpoint/2010/main" val="877253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2"/>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15" grpId="0"/>
      <p:bldP spid="16"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D1B505A-B356-4684-921B-F44157B00D58}"/>
              </a:ext>
            </a:extLst>
          </p:cNvPr>
          <p:cNvPicPr>
            <a:picLocks noChangeAspect="1"/>
          </p:cNvPicPr>
          <p:nvPr/>
        </p:nvPicPr>
        <p:blipFill rotWithShape="1">
          <a:blip r:embed="rId2">
            <a:duotone>
              <a:prstClr val="black"/>
              <a:schemeClr val="tx2">
                <a:tint val="45000"/>
                <a:satMod val="400000"/>
              </a:schemeClr>
            </a:duotone>
            <a:alphaModFix amt="35000"/>
            <a:extLst/>
          </a:blip>
          <a:srcRect b="12817"/>
          <a:stretch/>
        </p:blipFill>
        <p:spPr>
          <a:xfrm>
            <a:off x="-7" y="-8"/>
            <a:ext cx="12192000" cy="6855958"/>
          </a:xfrm>
          <a:prstGeom prst="rect">
            <a:avLst/>
          </a:prstGeom>
        </p:spPr>
      </p:pic>
      <p:sp>
        <p:nvSpPr>
          <p:cNvPr id="24" name="Freeform: Shape 23">
            <a:extLst>
              <a:ext uri="{FF2B5EF4-FFF2-40B4-BE49-F238E27FC236}">
                <a16:creationId xmlns:a16="http://schemas.microsoft.com/office/drawing/2014/main" id="{86B8807B-7828-4E42-86D6-939A5397D8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25108" y="-2055"/>
            <a:ext cx="4666892" cy="3481643"/>
          </a:xfrm>
          <a:custGeom>
            <a:avLst/>
            <a:gdLst>
              <a:gd name="connsiteX0" fmla="*/ 144173 w 4666892"/>
              <a:gd name="connsiteY0" fmla="*/ 0 h 3481643"/>
              <a:gd name="connsiteX1" fmla="*/ 4666892 w 4666892"/>
              <a:gd name="connsiteY1" fmla="*/ 0 h 3481643"/>
              <a:gd name="connsiteX2" fmla="*/ 4666892 w 4666892"/>
              <a:gd name="connsiteY2" fmla="*/ 2512390 h 3481643"/>
              <a:gd name="connsiteX3" fmla="*/ 4657487 w 4666892"/>
              <a:gd name="connsiteY3" fmla="*/ 2524968 h 3481643"/>
              <a:gd name="connsiteX4" fmla="*/ 2628900 w 4666892"/>
              <a:gd name="connsiteY4" fmla="*/ 3481643 h 3481643"/>
              <a:gd name="connsiteX5" fmla="*/ 0 w 4666892"/>
              <a:gd name="connsiteY5" fmla="*/ 852743 h 3481643"/>
              <a:gd name="connsiteX6" fmla="*/ 118190 w 4666892"/>
              <a:gd name="connsiteY6" fmla="*/ 70989 h 3481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66892" h="3481643">
                <a:moveTo>
                  <a:pt x="144173" y="0"/>
                </a:moveTo>
                <a:lnTo>
                  <a:pt x="4666892" y="0"/>
                </a:lnTo>
                <a:lnTo>
                  <a:pt x="4666892" y="2512390"/>
                </a:lnTo>
                <a:lnTo>
                  <a:pt x="4657487" y="2524968"/>
                </a:lnTo>
                <a:cubicBezTo>
                  <a:pt x="4175308" y="3109233"/>
                  <a:pt x="3445594" y="3481643"/>
                  <a:pt x="2628900" y="3481643"/>
                </a:cubicBezTo>
                <a:cubicBezTo>
                  <a:pt x="1176999" y="3481643"/>
                  <a:pt x="0" y="2304644"/>
                  <a:pt x="0" y="852743"/>
                </a:cubicBezTo>
                <a:cubicBezTo>
                  <a:pt x="0" y="580512"/>
                  <a:pt x="41379" y="317945"/>
                  <a:pt x="118190" y="70989"/>
                </a:cubicBezTo>
                <a:close/>
              </a:path>
            </a:pathLst>
          </a:custGeom>
          <a:solidFill>
            <a:srgbClr val="FFFFF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E0DAAA75-417A-4076-A710-0B7B982C5220}"/>
              </a:ext>
            </a:extLst>
          </p:cNvPr>
          <p:cNvPicPr>
            <a:picLocks noChangeAspect="1"/>
          </p:cNvPicPr>
          <p:nvPr/>
        </p:nvPicPr>
        <p:blipFill rotWithShape="1">
          <a:blip r:embed="rId3">
            <a:extLst/>
          </a:blip>
          <a:srcRect r="-4" b="99"/>
          <a:stretch/>
        </p:blipFill>
        <p:spPr>
          <a:xfrm>
            <a:off x="7689827" y="-4104"/>
            <a:ext cx="4502173" cy="3316924"/>
          </a:xfrm>
          <a:custGeom>
            <a:avLst/>
            <a:gdLst>
              <a:gd name="connsiteX0" fmla="*/ 154695 w 4502173"/>
              <a:gd name="connsiteY0" fmla="*/ 0 h 3316924"/>
              <a:gd name="connsiteX1" fmla="*/ 4502173 w 4502173"/>
              <a:gd name="connsiteY1" fmla="*/ 0 h 3316924"/>
              <a:gd name="connsiteX2" fmla="*/ 4502173 w 4502173"/>
              <a:gd name="connsiteY2" fmla="*/ 2237639 h 3316924"/>
              <a:gd name="connsiteX3" fmla="*/ 4365663 w 4502173"/>
              <a:gd name="connsiteY3" fmla="*/ 2420191 h 3316924"/>
              <a:gd name="connsiteX4" fmla="*/ 2464181 w 4502173"/>
              <a:gd name="connsiteY4" fmla="*/ 3316924 h 3316924"/>
              <a:gd name="connsiteX5" fmla="*/ 0 w 4502173"/>
              <a:gd name="connsiteY5" fmla="*/ 852743 h 3316924"/>
              <a:gd name="connsiteX6" fmla="*/ 110786 w 4502173"/>
              <a:gd name="connsiteY6" fmla="*/ 119971 h 3316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02173" h="3316924">
                <a:moveTo>
                  <a:pt x="154695" y="0"/>
                </a:moveTo>
                <a:lnTo>
                  <a:pt x="4502173" y="0"/>
                </a:lnTo>
                <a:lnTo>
                  <a:pt x="4502173" y="2237639"/>
                </a:lnTo>
                <a:lnTo>
                  <a:pt x="4365663" y="2420191"/>
                </a:lnTo>
                <a:cubicBezTo>
                  <a:pt x="3913696" y="2967849"/>
                  <a:pt x="3229704" y="3316924"/>
                  <a:pt x="2464181" y="3316924"/>
                </a:cubicBezTo>
                <a:cubicBezTo>
                  <a:pt x="1103251" y="3316924"/>
                  <a:pt x="0" y="2213673"/>
                  <a:pt x="0" y="852743"/>
                </a:cubicBezTo>
                <a:cubicBezTo>
                  <a:pt x="0" y="597569"/>
                  <a:pt x="38787" y="351454"/>
                  <a:pt x="110786" y="119971"/>
                </a:cubicBezTo>
                <a:close/>
              </a:path>
            </a:pathLst>
          </a:custGeom>
        </p:spPr>
      </p:pic>
      <p:sp>
        <p:nvSpPr>
          <p:cNvPr id="26" name="Freeform: Shape 25">
            <a:extLst>
              <a:ext uri="{FF2B5EF4-FFF2-40B4-BE49-F238E27FC236}">
                <a16:creationId xmlns:a16="http://schemas.microsoft.com/office/drawing/2014/main" id="{648F5915-2CE1-4F74-88C5-D4366893D2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4737" y="3918051"/>
            <a:ext cx="3587263" cy="2939948"/>
          </a:xfrm>
          <a:custGeom>
            <a:avLst/>
            <a:gdLst>
              <a:gd name="connsiteX0" fmla="*/ 2070613 w 3587263"/>
              <a:gd name="connsiteY0" fmla="*/ 0 h 2939948"/>
              <a:gd name="connsiteX1" fmla="*/ 3534758 w 3587263"/>
              <a:gd name="connsiteY1" fmla="*/ 606469 h 2939948"/>
              <a:gd name="connsiteX2" fmla="*/ 3587263 w 3587263"/>
              <a:gd name="connsiteY2" fmla="*/ 664240 h 2939948"/>
              <a:gd name="connsiteX3" fmla="*/ 3587263 w 3587263"/>
              <a:gd name="connsiteY3" fmla="*/ 2939948 h 2939948"/>
              <a:gd name="connsiteX4" fmla="*/ 193241 w 3587263"/>
              <a:gd name="connsiteY4" fmla="*/ 2939948 h 2939948"/>
              <a:gd name="connsiteX5" fmla="*/ 162719 w 3587263"/>
              <a:gd name="connsiteY5" fmla="*/ 2876589 h 2939948"/>
              <a:gd name="connsiteX6" fmla="*/ 0 w 3587263"/>
              <a:gd name="connsiteY6" fmla="*/ 2070613 h 2939948"/>
              <a:gd name="connsiteX7" fmla="*/ 2070613 w 3587263"/>
              <a:gd name="connsiteY7" fmla="*/ 0 h 2939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87263" h="2939948">
                <a:moveTo>
                  <a:pt x="2070613" y="0"/>
                </a:moveTo>
                <a:cubicBezTo>
                  <a:pt x="2642397" y="0"/>
                  <a:pt x="3160050" y="231761"/>
                  <a:pt x="3534758" y="606469"/>
                </a:cubicBezTo>
                <a:lnTo>
                  <a:pt x="3587263" y="664240"/>
                </a:lnTo>
                <a:lnTo>
                  <a:pt x="3587263" y="2939948"/>
                </a:lnTo>
                <a:lnTo>
                  <a:pt x="193241" y="2939948"/>
                </a:lnTo>
                <a:lnTo>
                  <a:pt x="162719" y="2876589"/>
                </a:lnTo>
                <a:cubicBezTo>
                  <a:pt x="57940" y="2628865"/>
                  <a:pt x="0" y="2356505"/>
                  <a:pt x="0" y="2070613"/>
                </a:cubicBezTo>
                <a:cubicBezTo>
                  <a:pt x="0" y="927045"/>
                  <a:pt x="927045" y="0"/>
                  <a:pt x="2070613" y="0"/>
                </a:cubicBezTo>
                <a:close/>
              </a:path>
            </a:pathLst>
          </a:custGeom>
          <a:solidFill>
            <a:srgbClr val="FFFFF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1374BB3D-4EB4-4899-B7BE-9844B85CC7B2}"/>
              </a:ext>
            </a:extLst>
          </p:cNvPr>
          <p:cNvPicPr>
            <a:picLocks noChangeAspect="1"/>
          </p:cNvPicPr>
          <p:nvPr/>
        </p:nvPicPr>
        <p:blipFill rotWithShape="1">
          <a:blip r:embed="rId4"/>
          <a:srcRect l="11518"/>
          <a:stretch/>
        </p:blipFill>
        <p:spPr>
          <a:xfrm>
            <a:off x="8768834" y="4082148"/>
            <a:ext cx="3423175" cy="2775859"/>
          </a:xfrm>
          <a:custGeom>
            <a:avLst/>
            <a:gdLst>
              <a:gd name="connsiteX0" fmla="*/ 1906524 w 3423175"/>
              <a:gd name="connsiteY0" fmla="*/ 0 h 2775859"/>
              <a:gd name="connsiteX1" fmla="*/ 3377691 w 3423175"/>
              <a:gd name="connsiteY1" fmla="*/ 693798 h 2775859"/>
              <a:gd name="connsiteX2" fmla="*/ 3423175 w 3423175"/>
              <a:gd name="connsiteY2" fmla="*/ 754624 h 2775859"/>
              <a:gd name="connsiteX3" fmla="*/ 3423175 w 3423175"/>
              <a:gd name="connsiteY3" fmla="*/ 2775859 h 2775859"/>
              <a:gd name="connsiteX4" fmla="*/ 211114 w 3423175"/>
              <a:gd name="connsiteY4" fmla="*/ 2775859 h 2775859"/>
              <a:gd name="connsiteX5" fmla="*/ 149824 w 3423175"/>
              <a:gd name="connsiteY5" fmla="*/ 2648629 h 2775859"/>
              <a:gd name="connsiteX6" fmla="*/ 0 w 3423175"/>
              <a:gd name="connsiteY6" fmla="*/ 1906524 h 2775859"/>
              <a:gd name="connsiteX7" fmla="*/ 1906524 w 3423175"/>
              <a:gd name="connsiteY7" fmla="*/ 0 h 2775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3175" h="2775859">
                <a:moveTo>
                  <a:pt x="1906524" y="0"/>
                </a:moveTo>
                <a:cubicBezTo>
                  <a:pt x="2498805" y="0"/>
                  <a:pt x="3028006" y="270078"/>
                  <a:pt x="3377691" y="693798"/>
                </a:cubicBezTo>
                <a:lnTo>
                  <a:pt x="3423175" y="754624"/>
                </a:lnTo>
                <a:lnTo>
                  <a:pt x="3423175" y="2775859"/>
                </a:lnTo>
                <a:lnTo>
                  <a:pt x="211114" y="2775859"/>
                </a:lnTo>
                <a:lnTo>
                  <a:pt x="149824" y="2648629"/>
                </a:lnTo>
                <a:cubicBezTo>
                  <a:pt x="53349" y="2420536"/>
                  <a:pt x="0" y="2169760"/>
                  <a:pt x="0" y="1906524"/>
                </a:cubicBezTo>
                <a:cubicBezTo>
                  <a:pt x="0" y="853580"/>
                  <a:pt x="853580" y="0"/>
                  <a:pt x="1906524" y="0"/>
                </a:cubicBezTo>
                <a:close/>
              </a:path>
            </a:pathLst>
          </a:custGeom>
        </p:spPr>
      </p:pic>
      <p:sp>
        <p:nvSpPr>
          <p:cNvPr id="8" name="TextBox 7">
            <a:extLst>
              <a:ext uri="{FF2B5EF4-FFF2-40B4-BE49-F238E27FC236}">
                <a16:creationId xmlns:a16="http://schemas.microsoft.com/office/drawing/2014/main" id="{C4D395AD-C5D3-4585-9A42-E7DA543142EC}"/>
              </a:ext>
            </a:extLst>
          </p:cNvPr>
          <p:cNvSpPr txBox="1"/>
          <p:nvPr/>
        </p:nvSpPr>
        <p:spPr>
          <a:xfrm>
            <a:off x="292964" y="204186"/>
            <a:ext cx="7232136" cy="5262979"/>
          </a:xfrm>
          <a:prstGeom prst="rect">
            <a:avLst/>
          </a:prstGeom>
          <a:noFill/>
        </p:spPr>
        <p:txBody>
          <a:bodyPr wrap="square" rtlCol="0">
            <a:spAutoFit/>
          </a:bodyPr>
          <a:lstStyle/>
          <a:p>
            <a:pPr algn="ctr"/>
            <a:r>
              <a:rPr lang="en-GB" sz="2400" dirty="0"/>
              <a:t>MALTA </a:t>
            </a:r>
          </a:p>
          <a:p>
            <a:pPr algn="ctr"/>
            <a:r>
              <a:rPr lang="en-GB" sz="2400" dirty="0"/>
              <a:t>Located right in the middle of the Mediterranean, the Maltese Islands located in the passageway between Africa and Europe, 93km south of Sicily and 288km north of Libya promising diverse culture, a dynamic 7,000 years of intriguing history. </a:t>
            </a:r>
          </a:p>
          <a:p>
            <a:pPr algn="ctr"/>
            <a:endParaRPr lang="en-GB" sz="2400" dirty="0"/>
          </a:p>
          <a:p>
            <a:pPr algn="ctr"/>
            <a:r>
              <a:rPr lang="en-GB" sz="2400" dirty="0"/>
              <a:t>With an area of just 316sq km, the Maltese Archipelago is one of the smallest in the world.  Yet it is also one of the densest, with over 417,000* residents. Only the three largest islands - Malta,  </a:t>
            </a:r>
            <a:r>
              <a:rPr lang="en-GB" sz="2400" dirty="0" err="1"/>
              <a:t>Gozo</a:t>
            </a:r>
            <a:r>
              <a:rPr lang="en-GB" sz="2400" dirty="0"/>
              <a:t> and Comino - are inhabited. </a:t>
            </a:r>
          </a:p>
          <a:p>
            <a:pPr algn="ctr"/>
            <a:r>
              <a:rPr lang="en-GB" sz="2400" dirty="0"/>
              <a:t>Capital city-Valletta </a:t>
            </a:r>
          </a:p>
          <a:p>
            <a:pPr algn="ctr"/>
            <a:r>
              <a:rPr lang="en-GB" sz="2400" dirty="0"/>
              <a:t>Language-Maltese and English (both official)</a:t>
            </a:r>
          </a:p>
        </p:txBody>
      </p:sp>
    </p:spTree>
    <p:extLst>
      <p:ext uri="{BB962C8B-B14F-4D97-AF65-F5344CB8AC3E}">
        <p14:creationId xmlns:p14="http://schemas.microsoft.com/office/powerpoint/2010/main" val="2156024197"/>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A90543B-AF67-4B0C-BF5A-812EF382129B}"/>
              </a:ext>
            </a:extLst>
          </p:cNvPr>
          <p:cNvPicPr>
            <a:picLocks noChangeAspect="1"/>
          </p:cNvPicPr>
          <p:nvPr/>
        </p:nvPicPr>
        <p:blipFill rotWithShape="1">
          <a:blip r:embed="rId2"/>
          <a:srcRect/>
          <a:stretch/>
        </p:blipFill>
        <p:spPr>
          <a:xfrm>
            <a:off x="20" y="10"/>
            <a:ext cx="12191980" cy="6857990"/>
          </a:xfrm>
          <a:prstGeom prst="rect">
            <a:avLst/>
          </a:prstGeom>
        </p:spPr>
      </p:pic>
    </p:spTree>
    <p:extLst>
      <p:ext uri="{BB962C8B-B14F-4D97-AF65-F5344CB8AC3E}">
        <p14:creationId xmlns:p14="http://schemas.microsoft.com/office/powerpoint/2010/main" val="3652253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EDBFA89-9F59-4275-A72D-DAE01E554D41}"/>
              </a:ext>
            </a:extLst>
          </p:cNvPr>
          <p:cNvPicPr>
            <a:picLocks noChangeAspect="1"/>
          </p:cNvPicPr>
          <p:nvPr/>
        </p:nvPicPr>
        <p:blipFill rotWithShape="1">
          <a:blip r:embed="rId2"/>
          <a:srcRect/>
          <a:stretch/>
        </p:blipFill>
        <p:spPr>
          <a:xfrm>
            <a:off x="20" y="10"/>
            <a:ext cx="12191980" cy="6857990"/>
          </a:xfrm>
          <a:prstGeom prst="rect">
            <a:avLst/>
          </a:prstGeom>
        </p:spPr>
      </p:pic>
    </p:spTree>
    <p:extLst>
      <p:ext uri="{BB962C8B-B14F-4D97-AF65-F5344CB8AC3E}">
        <p14:creationId xmlns:p14="http://schemas.microsoft.com/office/powerpoint/2010/main" val="23094343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TotalTime>
  <Words>175</Words>
  <Application>Microsoft Office PowerPoint</Application>
  <PresentationFormat>Widescreen</PresentationFormat>
  <Paragraphs>22</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 Josephine Attard</dc:creator>
  <cp:lastModifiedBy>Dr. Josephine Attard</cp:lastModifiedBy>
  <cp:revision>4</cp:revision>
  <dcterms:created xsi:type="dcterms:W3CDTF">2018-09-15T20:08:40Z</dcterms:created>
  <dcterms:modified xsi:type="dcterms:W3CDTF">2018-09-16T10:37:21Z</dcterms:modified>
</cp:coreProperties>
</file>