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handoutMasterIdLst>
    <p:handoutMasterId r:id="rId27"/>
  </p:handoutMasterIdLst>
  <p:sldIdLst>
    <p:sldId id="257" r:id="rId5"/>
    <p:sldId id="258" r:id="rId6"/>
    <p:sldId id="261" r:id="rId7"/>
    <p:sldId id="268" r:id="rId8"/>
    <p:sldId id="273" r:id="rId9"/>
    <p:sldId id="269" r:id="rId10"/>
    <p:sldId id="271" r:id="rId11"/>
    <p:sldId id="283" r:id="rId12"/>
    <p:sldId id="270" r:id="rId13"/>
    <p:sldId id="274" r:id="rId14"/>
    <p:sldId id="282" r:id="rId15"/>
    <p:sldId id="275" r:id="rId16"/>
    <p:sldId id="276" r:id="rId17"/>
    <p:sldId id="277" r:id="rId18"/>
    <p:sldId id="278" r:id="rId19"/>
    <p:sldId id="279" r:id="rId20"/>
    <p:sldId id="280" r:id="rId21"/>
    <p:sldId id="281" r:id="rId22"/>
    <p:sldId id="289" r:id="rId23"/>
    <p:sldId id="267" r:id="rId24"/>
    <p:sldId id="288" r:id="rId25"/>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06B"/>
    <a:srgbClr val="E99D93"/>
    <a:srgbClr val="D34817"/>
    <a:srgbClr val="387392"/>
    <a:srgbClr val="0A83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4" autoAdjust="0"/>
  </p:normalViewPr>
  <p:slideViewPr>
    <p:cSldViewPr snapToGrid="0">
      <p:cViewPr varScale="1">
        <p:scale>
          <a:sx n="86" d="100"/>
          <a:sy n="86" d="100"/>
        </p:scale>
        <p:origin x="562" y="72"/>
      </p:cViewPr>
      <p:guideLst/>
    </p:cSldViewPr>
  </p:slideViewPr>
  <p:notesTextViewPr>
    <p:cViewPr>
      <p:scale>
        <a:sx n="1" d="1"/>
        <a:sy n="1" d="1"/>
      </p:scale>
      <p:origin x="0" y="0"/>
    </p:cViewPr>
  </p:notesTextViewPr>
  <p:notesViewPr>
    <p:cSldViewPr snapToGrid="0" showGuides="1">
      <p:cViewPr varScale="1">
        <p:scale>
          <a:sx n="89" d="100"/>
          <a:sy n="89" d="100"/>
        </p:scale>
        <p:origin x="300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image" Target="../media/image5.jpg"/></Relationships>
</file>

<file path=ppt/diagrams/_rels/data2.xml.rels><?xml version="1.0" encoding="UTF-8" standalone="yes"?>
<Relationships xmlns="http://schemas.openxmlformats.org/package/2006/relationships"><Relationship Id="rId1" Type="http://schemas.openxmlformats.org/officeDocument/2006/relationships/image" Target="../media/image6.jpg"/></Relationships>
</file>

<file path=ppt/diagrams/_rels/data3.xml.rels><?xml version="1.0" encoding="UTF-8" standalone="yes"?>
<Relationships xmlns="http://schemas.openxmlformats.org/package/2006/relationships"><Relationship Id="rId1" Type="http://schemas.openxmlformats.org/officeDocument/2006/relationships/image" Target="../media/image6.jpg"/></Relationships>
</file>

<file path=ppt/diagrams/_rels/data4.xml.rels><?xml version="1.0" encoding="UTF-8" standalone="yes"?>
<Relationships xmlns="http://schemas.openxmlformats.org/package/2006/relationships"><Relationship Id="rId1" Type="http://schemas.openxmlformats.org/officeDocument/2006/relationships/image" Target="../media/image6.jpg"/></Relationships>
</file>

<file path=ppt/diagrams/_rels/data5.xml.rels><?xml version="1.0" encoding="UTF-8" standalone="yes"?>
<Relationships xmlns="http://schemas.openxmlformats.org/package/2006/relationships"><Relationship Id="rId1" Type="http://schemas.openxmlformats.org/officeDocument/2006/relationships/image" Target="../media/image6.jpg"/></Relationships>
</file>

<file path=ppt/diagrams/_rels/data6.xml.rels><?xml version="1.0" encoding="UTF-8" standalone="yes"?>
<Relationships xmlns="http://schemas.openxmlformats.org/package/2006/relationships"><Relationship Id="rId1" Type="http://schemas.openxmlformats.org/officeDocument/2006/relationships/image" Target="../media/image6.jpg"/></Relationships>
</file>

<file path=ppt/diagrams/_rels/data7.xml.rels><?xml version="1.0" encoding="UTF-8" standalone="yes"?>
<Relationships xmlns="http://schemas.openxmlformats.org/package/2006/relationships"><Relationship Id="rId1" Type="http://schemas.openxmlformats.org/officeDocument/2006/relationships/image" Target="../media/image6.jpg"/></Relationships>
</file>

<file path=ppt/diagrams/_rels/data8.xml.rels><?xml version="1.0" encoding="UTF-8" standalone="yes"?>
<Relationships xmlns="http://schemas.openxmlformats.org/package/2006/relationships"><Relationship Id="rId1" Type="http://schemas.openxmlformats.org/officeDocument/2006/relationships/image" Target="../media/image5.jpg"/></Relationships>
</file>

<file path=ppt/diagrams/_rels/data9.xml.rels><?xml version="1.0" encoding="UTF-8" standalone="yes"?>
<Relationships xmlns="http://schemas.openxmlformats.org/package/2006/relationships"><Relationship Id="rId1" Type="http://schemas.openxmlformats.org/officeDocument/2006/relationships/image" Target="../media/image5.jpg"/></Relationships>
</file>

<file path=ppt/diagrams/_rels/data10.xml.rels><?xml version="1.0" encoding="UTF-8" standalone="yes"?>
<Relationships xmlns="http://schemas.openxmlformats.org/package/2006/relationships"><Relationship Id="rId1" Type="http://schemas.openxmlformats.org/officeDocument/2006/relationships/image" Target="../media/image5.jpg"/></Relationships>
</file>

<file path=ppt/diagrams/_rels/data11.xml.rels><?xml version="1.0" encoding="UTF-8" standalone="yes"?>
<Relationships xmlns="http://schemas.openxmlformats.org/package/2006/relationships"><Relationship Id="rId1" Type="http://schemas.openxmlformats.org/officeDocument/2006/relationships/image" Target="../media/image7.jpg"/></Relationships>
</file>

<file path=ppt/diagrams/_rels/data12.xml.rels><?xml version="1.0" encoding="UTF-8" standalone="yes"?>
<Relationships xmlns="http://schemas.openxmlformats.org/package/2006/relationships"><Relationship Id="rId1" Type="http://schemas.openxmlformats.org/officeDocument/2006/relationships/image" Target="../media/image7.jp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image" Target="../media/image5.jpg"/></Relationships>
</file>

<file path=ppt/diagrams/_rels/drawing2.xml.rels><?xml version="1.0" encoding="UTF-8" standalone="yes"?>
<Relationships xmlns="http://schemas.openxmlformats.org/package/2006/relationships"><Relationship Id="rId1" Type="http://schemas.openxmlformats.org/officeDocument/2006/relationships/image" Target="../media/image6.jpg"/></Relationships>
</file>

<file path=ppt/diagrams/_rels/drawing3.xml.rels><?xml version="1.0" encoding="UTF-8" standalone="yes"?>
<Relationships xmlns="http://schemas.openxmlformats.org/package/2006/relationships"><Relationship Id="rId1" Type="http://schemas.openxmlformats.org/officeDocument/2006/relationships/image" Target="../media/image6.jpg"/></Relationships>
</file>

<file path=ppt/diagrams/_rels/drawing4.xml.rels><?xml version="1.0" encoding="UTF-8" standalone="yes"?>
<Relationships xmlns="http://schemas.openxmlformats.org/package/2006/relationships"><Relationship Id="rId1" Type="http://schemas.openxmlformats.org/officeDocument/2006/relationships/image" Target="../media/image6.jpg"/></Relationships>
</file>

<file path=ppt/diagrams/_rels/drawing5.xml.rels><?xml version="1.0" encoding="UTF-8" standalone="yes"?>
<Relationships xmlns="http://schemas.openxmlformats.org/package/2006/relationships"><Relationship Id="rId1" Type="http://schemas.openxmlformats.org/officeDocument/2006/relationships/image" Target="../media/image6.jpg"/></Relationships>
</file>

<file path=ppt/diagrams/_rels/drawing6.xml.rels><?xml version="1.0" encoding="UTF-8" standalone="yes"?>
<Relationships xmlns="http://schemas.openxmlformats.org/package/2006/relationships"><Relationship Id="rId1" Type="http://schemas.openxmlformats.org/officeDocument/2006/relationships/image" Target="../media/image6.jpg"/></Relationships>
</file>

<file path=ppt/diagrams/_rels/drawing7.xml.rels><?xml version="1.0" encoding="UTF-8" standalone="yes"?>
<Relationships xmlns="http://schemas.openxmlformats.org/package/2006/relationships"><Relationship Id="rId1" Type="http://schemas.openxmlformats.org/officeDocument/2006/relationships/image" Target="../media/image6.jpg"/></Relationships>
</file>

<file path=ppt/diagrams/_rels/drawing8.xml.rels><?xml version="1.0" encoding="UTF-8" standalone="yes"?>
<Relationships xmlns="http://schemas.openxmlformats.org/package/2006/relationships"><Relationship Id="rId1" Type="http://schemas.openxmlformats.org/officeDocument/2006/relationships/image" Target="../media/image5.jpg"/></Relationships>
</file>

<file path=ppt/diagrams/_rels/drawing9.xml.rels><?xml version="1.0" encoding="UTF-8" standalone="yes"?>
<Relationships xmlns="http://schemas.openxmlformats.org/package/2006/relationships"><Relationship Id="rId1" Type="http://schemas.openxmlformats.org/officeDocument/2006/relationships/image" Target="../media/image5.jpg"/></Relationships>
</file>

<file path=ppt/diagrams/_rels/drawing10.xml.rels><?xml version="1.0" encoding="UTF-8" standalone="yes"?>
<Relationships xmlns="http://schemas.openxmlformats.org/package/2006/relationships"><Relationship Id="rId1" Type="http://schemas.openxmlformats.org/officeDocument/2006/relationships/image" Target="../media/image5.jpg"/></Relationships>
</file>

<file path=ppt/diagrams/_rels/drawing11.xml.rels><?xml version="1.0" encoding="UTF-8" standalone="yes"?>
<Relationships xmlns="http://schemas.openxmlformats.org/package/2006/relationships"><Relationship Id="rId1" Type="http://schemas.openxmlformats.org/officeDocument/2006/relationships/image" Target="../media/image7.jpg"/></Relationships>
</file>

<file path=ppt/diagrams/_rels/drawing12.xml.rels><?xml version="1.0" encoding="UTF-8" standalone="yes"?>
<Relationships xmlns="http://schemas.openxmlformats.org/package/2006/relationships"><Relationship Id="rId1"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4B8E337E-E029-4221-8FB4-F6F3CEABC5B5}">
      <dgm:prSet phldrT="[Tekst]" custT="1"/>
      <dgm:spPr>
        <a:solidFill>
          <a:srgbClr val="F5B06B"/>
        </a:solidFill>
      </dgm:spPr>
      <dgm:t>
        <a:bodyPr/>
        <a:lstStyle/>
        <a:p>
          <a:r>
            <a:rPr lang="pl-PL" sz="3200" b="1" dirty="0" err="1"/>
            <a:t>Polish</a:t>
          </a:r>
          <a:r>
            <a:rPr lang="pl-PL" sz="3200" b="1" dirty="0"/>
            <a:t> </a:t>
          </a:r>
          <a:r>
            <a:rPr lang="pl-PL" sz="3200" b="1" dirty="0" err="1"/>
            <a:t>Nurses</a:t>
          </a:r>
          <a:r>
            <a:rPr lang="pl-PL" sz="3200" b="1" dirty="0"/>
            <a:t> </a:t>
          </a:r>
          <a:r>
            <a:rPr lang="pl-PL" sz="3200" b="1" dirty="0" err="1"/>
            <a:t>Association</a:t>
          </a:r>
          <a:endParaRPr lang="pl-PL" sz="3200" b="1" dirty="0"/>
        </a:p>
      </dgm:t>
    </dgm:pt>
    <dgm:pt modelId="{8FC70902-5098-4AFD-ADC8-C002698C3DCC}" type="parTrans" cxnId="{6D791C8C-1259-417D-A18A-AD24A38304C5}">
      <dgm:prSet/>
      <dgm:spPr/>
      <dgm:t>
        <a:bodyPr/>
        <a:lstStyle/>
        <a:p>
          <a:endParaRPr lang="pl-PL"/>
        </a:p>
      </dgm:t>
    </dgm:pt>
    <dgm:pt modelId="{F1967E09-F1E9-41C0-BDCD-511627F4C650}" type="sibTrans" cxnId="{6D791C8C-1259-417D-A18A-AD24A38304C5}">
      <dgm:prSet/>
      <dgm:spPr/>
      <dgm:t>
        <a:bodyPr/>
        <a:lstStyle/>
        <a:p>
          <a:endParaRPr lang="pl-PL"/>
        </a:p>
      </dgm:t>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3EE36CF1-F600-4410-B8FD-8E99860D8EBA}">
      <dgm:prSet phldrT="[Tekst]" custT="1"/>
      <dgm:spPr>
        <a:solidFill>
          <a:schemeClr val="accent2">
            <a:lumMod val="40000"/>
            <a:lumOff val="60000"/>
          </a:schemeClr>
        </a:solidFill>
      </dgm:spPr>
      <dgm:t>
        <a:bodyPr/>
        <a:lstStyle/>
        <a:p>
          <a:r>
            <a:rPr lang="en-GB" sz="2800" b="1" dirty="0"/>
            <a:t>Polish Association for Spiritual Care in Medicine </a:t>
          </a:r>
          <a:endParaRPr lang="pl-PL" sz="2800" b="1" dirty="0"/>
        </a:p>
      </dgm:t>
    </dgm:pt>
    <dgm:pt modelId="{62664562-C1E7-4322-A960-E8EE8904550B}" type="parTrans" cxnId="{F764CA82-9279-4B6F-BEB0-F1CEC26BB68B}">
      <dgm:prSet/>
      <dgm:spPr/>
      <dgm:t>
        <a:bodyPr/>
        <a:lstStyle/>
        <a:p>
          <a:endParaRPr lang="pl-PL"/>
        </a:p>
      </dgm:t>
    </dgm:pt>
    <dgm:pt modelId="{E9A149AB-843A-426F-BC56-39FCC531C27C}" type="sibTrans" cxnId="{F764CA82-9279-4B6F-BEB0-F1CEC26BB68B}">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dgm:spPr>
        <a:solidFill>
          <a:schemeClr val="accent2">
            <a:lumMod val="20000"/>
            <a:lumOff val="80000"/>
          </a:schemeClr>
        </a:solidFill>
      </dgm:spPr>
    </dgm:pt>
    <dgm:pt modelId="{3F2B0918-857E-40F5-A1DD-0945C356E725}" type="pres">
      <dgm:prSet presAssocID="{7B3DFCD2-9C2F-41BF-AA51-8B90A0D79180}" presName="linComp" presStyleCnt="0"/>
      <dgm:spPr/>
    </dgm:pt>
    <dgm:pt modelId="{7E32D164-ABBA-4931-B129-84C9CF3A0B55}" type="pres">
      <dgm:prSet presAssocID="{4B8E337E-E029-4221-8FB4-F6F3CEABC5B5}" presName="compNode" presStyleCnt="0"/>
      <dgm:spPr/>
    </dgm:pt>
    <dgm:pt modelId="{787B8A1B-00F1-4954-99B6-3CBFF901E23F}" type="pres">
      <dgm:prSet presAssocID="{4B8E337E-E029-4221-8FB4-F6F3CEABC5B5}" presName="bkgdShape" presStyleLbl="node1" presStyleIdx="0" presStyleCnt="3"/>
      <dgm:spPr/>
    </dgm:pt>
    <dgm:pt modelId="{E303A355-B8CD-4769-8439-3C8A26F60EE9}" type="pres">
      <dgm:prSet presAssocID="{4B8E337E-E029-4221-8FB4-F6F3CEABC5B5}" presName="nodeTx" presStyleLbl="node1" presStyleIdx="0" presStyleCnt="3">
        <dgm:presLayoutVars>
          <dgm:bulletEnabled val="1"/>
        </dgm:presLayoutVars>
      </dgm:prSet>
      <dgm:spPr/>
    </dgm:pt>
    <dgm:pt modelId="{A7E4CAC0-B990-4251-AD98-979F1239D95E}" type="pres">
      <dgm:prSet presAssocID="{4B8E337E-E029-4221-8FB4-F6F3CEABC5B5}" presName="invisiNode" presStyleLbl="node1" presStyleIdx="0" presStyleCnt="3"/>
      <dgm:spPr/>
    </dgm:pt>
    <dgm:pt modelId="{2A410B57-F65C-4109-BBA9-EA99848C451E}" type="pres">
      <dgm:prSet presAssocID="{4B8E337E-E029-4221-8FB4-F6F3CEABC5B5}" presName="imagNode" presStyleLbl="fgImgPlace1" presStyleIdx="0" presStyleCnt="3" custScaleX="133838" custScaleY="137399" custLinFactNeighborX="-1194" custLinFactNeighborY="955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6128BDDD-75BD-40B8-9485-44FA373AEAE4}" type="pres">
      <dgm:prSet presAssocID="{F1967E09-F1E9-41C0-BDCD-511627F4C650}" presName="sibTrans" presStyleLbl="sibTrans2D1" presStyleIdx="0"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1" presStyleCnt="3"/>
      <dgm:spPr/>
    </dgm:pt>
    <dgm:pt modelId="{35AA5D3C-428B-4953-9854-F91D9357EEF4}" type="pres">
      <dgm:prSet presAssocID="{D7E7DF91-596A-4D65-8E88-B5C2E20D7D4F}" presName="nodeTx" presStyleLbl="node1" presStyleIdx="1" presStyleCnt="3">
        <dgm:presLayoutVars>
          <dgm:bulletEnabled val="1"/>
        </dgm:presLayoutVars>
      </dgm:prSet>
      <dgm:spPr/>
    </dgm:pt>
    <dgm:pt modelId="{32ED31A5-46B2-4BE1-8351-CFC7BF42B46A}" type="pres">
      <dgm:prSet presAssocID="{D7E7DF91-596A-4D65-8E88-B5C2E20D7D4F}" presName="invisiNode" presStyleLbl="node1" presStyleIdx="1" presStyleCnt="3"/>
      <dgm:spPr/>
    </dgm:pt>
    <dgm:pt modelId="{B75BC9E9-92D3-4246-91F3-3B8906958989}" type="pres">
      <dgm:prSet presAssocID="{D7E7DF91-596A-4D65-8E88-B5C2E20D7D4F}" presName="imagNode" presStyleLbl="fgImgPlace1" presStyleIdx="1" presStyleCnt="3" custScaleX="135789" custScaleY="126652" custLinFactNeighborX="-597" custLinFactNeighborY="4179"/>
      <dgm:spPr>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dgm:spPr>
    </dgm:pt>
    <dgm:pt modelId="{45F23B13-4FF2-499C-8DC2-5F78375B1009}" type="pres">
      <dgm:prSet presAssocID="{55C2D731-0D8C-41F0-B872-9EC239384AD5}" presName="sibTrans" presStyleLbl="sibTrans2D1" presStyleIdx="0" presStyleCnt="0"/>
      <dgm:spPr/>
    </dgm:pt>
    <dgm:pt modelId="{2F69C69F-43F5-4CD8-9739-EFFFD93CD8D3}" type="pres">
      <dgm:prSet presAssocID="{3EE36CF1-F600-4410-B8FD-8E99860D8EBA}" presName="compNode" presStyleCnt="0"/>
      <dgm:spPr/>
    </dgm:pt>
    <dgm:pt modelId="{4E2083C0-726A-44FF-9F09-881F98F8C4EB}" type="pres">
      <dgm:prSet presAssocID="{3EE36CF1-F600-4410-B8FD-8E99860D8EBA}" presName="bkgdShape" presStyleLbl="node1" presStyleIdx="2" presStyleCnt="3"/>
      <dgm:spPr/>
    </dgm:pt>
    <dgm:pt modelId="{8467E0EC-E915-4976-A1FE-F5CBE17446CA}" type="pres">
      <dgm:prSet presAssocID="{3EE36CF1-F600-4410-B8FD-8E99860D8EBA}" presName="nodeTx" presStyleLbl="node1" presStyleIdx="2" presStyleCnt="3">
        <dgm:presLayoutVars>
          <dgm:bulletEnabled val="1"/>
        </dgm:presLayoutVars>
      </dgm:prSet>
      <dgm:spPr/>
    </dgm:pt>
    <dgm:pt modelId="{0DFAD948-CC28-425B-8474-68D7F264DDAD}" type="pres">
      <dgm:prSet presAssocID="{3EE36CF1-F600-4410-B8FD-8E99860D8EBA}" presName="invisiNode" presStyleLbl="node1" presStyleIdx="2" presStyleCnt="3"/>
      <dgm:spPr/>
    </dgm:pt>
    <dgm:pt modelId="{E8DBD205-08DD-4E2F-867A-5507C6E663C1}" type="pres">
      <dgm:prSet presAssocID="{3EE36CF1-F600-4410-B8FD-8E99860D8EBA}"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dgm:spPr>
    </dgm:pt>
  </dgm:ptLst>
  <dgm:cxnLst>
    <dgm:cxn modelId="{EDC4B932-1788-47A3-93E8-D51D6158D2A6}" type="presOf" srcId="{7B3DFCD2-9C2F-41BF-AA51-8B90A0D79180}" destId="{93B00B55-710B-4908-9051-DD7D13AE3421}" srcOrd="0" destOrd="0" presId="urn:microsoft.com/office/officeart/2005/8/layout/hList7"/>
    <dgm:cxn modelId="{5C8D4F58-7C44-4960-B20A-D58613D9F036}" type="presOf" srcId="{F1967E09-F1E9-41C0-BDCD-511627F4C650}" destId="{6128BDDD-75BD-40B8-9485-44FA373AEAE4}" srcOrd="0" destOrd="0" presId="urn:microsoft.com/office/officeart/2005/8/layout/hList7"/>
    <dgm:cxn modelId="{F764CA82-9279-4B6F-BEB0-F1CEC26BB68B}" srcId="{7B3DFCD2-9C2F-41BF-AA51-8B90A0D79180}" destId="{3EE36CF1-F600-4410-B8FD-8E99860D8EBA}" srcOrd="2" destOrd="0" parTransId="{62664562-C1E7-4322-A960-E8EE8904550B}" sibTransId="{E9A149AB-843A-426F-BC56-39FCC531C27C}"/>
    <dgm:cxn modelId="{8C9B3E8A-D9C8-4C47-BD55-80F67BC71726}" type="presOf" srcId="{D7E7DF91-596A-4D65-8E88-B5C2E20D7D4F}" destId="{35AA5D3C-428B-4953-9854-F91D9357EEF4}" srcOrd="1" destOrd="0" presId="urn:microsoft.com/office/officeart/2005/8/layout/hList7"/>
    <dgm:cxn modelId="{6D791C8C-1259-417D-A18A-AD24A38304C5}" srcId="{7B3DFCD2-9C2F-41BF-AA51-8B90A0D79180}" destId="{4B8E337E-E029-4221-8FB4-F6F3CEABC5B5}" srcOrd="0" destOrd="0" parTransId="{8FC70902-5098-4AFD-ADC8-C002698C3DCC}" sibTransId="{F1967E09-F1E9-41C0-BDCD-511627F4C650}"/>
    <dgm:cxn modelId="{AC05A58D-B328-43CF-95C3-CD1FFA01BEFB}" type="presOf" srcId="{55C2D731-0D8C-41F0-B872-9EC239384AD5}" destId="{45F23B13-4FF2-499C-8DC2-5F78375B1009}" srcOrd="0"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1" destOrd="0" parTransId="{D92AE344-CDE0-4F93-BB58-7377C76F91A4}" sibTransId="{55C2D731-0D8C-41F0-B872-9EC239384AD5}"/>
    <dgm:cxn modelId="{F55E41A1-A6FB-4B4B-BEE5-B95EAE8922F5}" type="presOf" srcId="{4B8E337E-E029-4221-8FB4-F6F3CEABC5B5}" destId="{E303A355-B8CD-4769-8439-3C8A26F60EE9}" srcOrd="1" destOrd="0" presId="urn:microsoft.com/office/officeart/2005/8/layout/hList7"/>
    <dgm:cxn modelId="{86DDE0A3-5477-4D4A-9830-1B72E72BE594}" type="presOf" srcId="{3EE36CF1-F600-4410-B8FD-8E99860D8EBA}" destId="{8467E0EC-E915-4976-A1FE-F5CBE17446CA}" srcOrd="1" destOrd="0" presId="urn:microsoft.com/office/officeart/2005/8/layout/hList7"/>
    <dgm:cxn modelId="{A5D99DCC-9473-48B3-899A-9696D97D0054}" type="presOf" srcId="{4B8E337E-E029-4221-8FB4-F6F3CEABC5B5}" destId="{787B8A1B-00F1-4954-99B6-3CBFF901E23F}" srcOrd="0" destOrd="0" presId="urn:microsoft.com/office/officeart/2005/8/layout/hList7"/>
    <dgm:cxn modelId="{EAF11AD2-EAF3-47A7-8C30-D0B7A58EB8DE}" type="presOf" srcId="{3EE36CF1-F600-4410-B8FD-8E99860D8EBA}" destId="{4E2083C0-726A-44FF-9F09-881F98F8C4EB}" srcOrd="0" destOrd="0" presId="urn:microsoft.com/office/officeart/2005/8/layout/hList7"/>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D1B6F8AF-5A49-4164-94A1-8AE8DA9978E9}" type="presParOf" srcId="{3F2B0918-857E-40F5-A1DD-0945C356E725}" destId="{7E32D164-ABBA-4931-B129-84C9CF3A0B55}" srcOrd="0" destOrd="0" presId="urn:microsoft.com/office/officeart/2005/8/layout/hList7"/>
    <dgm:cxn modelId="{91BAE259-747F-41D6-A174-84C42E0D3A70}" type="presParOf" srcId="{7E32D164-ABBA-4931-B129-84C9CF3A0B55}" destId="{787B8A1B-00F1-4954-99B6-3CBFF901E23F}" srcOrd="0" destOrd="0" presId="urn:microsoft.com/office/officeart/2005/8/layout/hList7"/>
    <dgm:cxn modelId="{D3F7F835-6B2D-4752-B12B-4493110D31A9}" type="presParOf" srcId="{7E32D164-ABBA-4931-B129-84C9CF3A0B55}" destId="{E303A355-B8CD-4769-8439-3C8A26F60EE9}" srcOrd="1" destOrd="0" presId="urn:microsoft.com/office/officeart/2005/8/layout/hList7"/>
    <dgm:cxn modelId="{C0FD3FAB-B962-483A-BEC1-41A685139231}" type="presParOf" srcId="{7E32D164-ABBA-4931-B129-84C9CF3A0B55}" destId="{A7E4CAC0-B990-4251-AD98-979F1239D95E}" srcOrd="2" destOrd="0" presId="urn:microsoft.com/office/officeart/2005/8/layout/hList7"/>
    <dgm:cxn modelId="{77489B59-0D5D-4FCD-8737-4518A00F867D}" type="presParOf" srcId="{7E32D164-ABBA-4931-B129-84C9CF3A0B55}" destId="{2A410B57-F65C-4109-BBA9-EA99848C451E}" srcOrd="3" destOrd="0" presId="urn:microsoft.com/office/officeart/2005/8/layout/hList7"/>
    <dgm:cxn modelId="{CC2258F7-FAAD-45E1-ADEF-FABCD9EB8E1D}" type="presParOf" srcId="{3F2B0918-857E-40F5-A1DD-0945C356E725}" destId="{6128BDDD-75BD-40B8-9485-44FA373AEAE4}" srcOrd="1" destOrd="0" presId="urn:microsoft.com/office/officeart/2005/8/layout/hList7"/>
    <dgm:cxn modelId="{19DC8823-2C0A-4A83-B2FA-00B17CE3429F}" type="presParOf" srcId="{3F2B0918-857E-40F5-A1DD-0945C356E725}" destId="{85452392-7C49-4CB3-9D73-C400896CAEE3}" srcOrd="2"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 modelId="{67262C23-227B-4F4E-9F62-7C7739319792}" type="presParOf" srcId="{3F2B0918-857E-40F5-A1DD-0945C356E725}" destId="{45F23B13-4FF2-499C-8DC2-5F78375B1009}" srcOrd="3" destOrd="0" presId="urn:microsoft.com/office/officeart/2005/8/layout/hList7"/>
    <dgm:cxn modelId="{04F63111-D54E-4BAC-97B6-50813BA8C0C3}" type="presParOf" srcId="{3F2B0918-857E-40F5-A1DD-0945C356E725}" destId="{2F69C69F-43F5-4CD8-9739-EFFFD93CD8D3}" srcOrd="4" destOrd="0" presId="urn:microsoft.com/office/officeart/2005/8/layout/hList7"/>
    <dgm:cxn modelId="{146A1328-569A-4917-8725-B7CFF9CB3D80}" type="presParOf" srcId="{2F69C69F-43F5-4CD8-9739-EFFFD93CD8D3}" destId="{4E2083C0-726A-44FF-9F09-881F98F8C4EB}" srcOrd="0" destOrd="0" presId="urn:microsoft.com/office/officeart/2005/8/layout/hList7"/>
    <dgm:cxn modelId="{6F7157EA-27DD-417F-BD74-B5C307AC4524}" type="presParOf" srcId="{2F69C69F-43F5-4CD8-9739-EFFFD93CD8D3}" destId="{8467E0EC-E915-4976-A1FE-F5CBE17446CA}" srcOrd="1" destOrd="0" presId="urn:microsoft.com/office/officeart/2005/8/layout/hList7"/>
    <dgm:cxn modelId="{76F2FD6A-44C2-491C-A2B8-EFE16C90FCAA}" type="presParOf" srcId="{2F69C69F-43F5-4CD8-9739-EFFFD93CD8D3}" destId="{0DFAD948-CC28-425B-8474-68D7F264DDAD}" srcOrd="2" destOrd="0" presId="urn:microsoft.com/office/officeart/2005/8/layout/hList7"/>
    <dgm:cxn modelId="{3F48A345-C08C-42CC-85E1-BC15BFFD832F}" type="presParOf" srcId="{2F69C69F-43F5-4CD8-9739-EFFFD93CD8D3}" destId="{E8DBD205-08DD-4E2F-867A-5507C6E663C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45349" custLinFactNeighborX="-1024" custLinFactNeighborY="0"/>
      <dgm:spPr>
        <a:solidFill>
          <a:srgbClr val="D34817"/>
        </a:solidFill>
        <a:ln>
          <a:solidFill>
            <a:srgbClr val="D34817"/>
          </a:solidFill>
        </a:ln>
      </dgm:spPr>
    </dgm:pt>
    <dgm:pt modelId="{3F2B0918-857E-40F5-A1DD-0945C356E725}" type="pres">
      <dgm:prSet presAssocID="{7B3DFCD2-9C2F-41BF-AA51-8B90A0D79180}" presName="linComp"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0" presStyleCnt="1" custLinFactNeighborX="-6542" custLinFactNeighborY="-113"/>
      <dgm:spPr/>
    </dgm:pt>
    <dgm:pt modelId="{35AA5D3C-428B-4953-9854-F91D9357EEF4}" type="pres">
      <dgm:prSet presAssocID="{D7E7DF91-596A-4D65-8E88-B5C2E20D7D4F}" presName="nodeTx" presStyleLbl="node1" presStyleIdx="0" presStyleCnt="1">
        <dgm:presLayoutVars>
          <dgm:bulletEnabled val="1"/>
        </dgm:presLayoutVars>
      </dgm:prSet>
      <dgm:spPr/>
    </dgm:pt>
    <dgm:pt modelId="{32ED31A5-46B2-4BE1-8351-CFC7BF42B46A}" type="pres">
      <dgm:prSet presAssocID="{D7E7DF91-596A-4D65-8E88-B5C2E20D7D4F}" presName="invisiNode" presStyleLbl="node1" presStyleIdx="0" presStyleCnt="1"/>
      <dgm:spPr/>
    </dgm:pt>
    <dgm:pt modelId="{B75BC9E9-92D3-4246-91F3-3B8906958989}" type="pres">
      <dgm:prSet presAssocID="{D7E7DF91-596A-4D65-8E88-B5C2E20D7D4F}" presName="imagNode" presStyleLbl="fgImgPlace1" presStyleIdx="0" presStyleCnt="1" custScaleX="135789" custScaleY="126652" custLinFactNeighborX="-597" custLinFactNeighborY="4179"/>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Lst>
  <dgm:cxnLst>
    <dgm:cxn modelId="{EDC4B932-1788-47A3-93E8-D51D6158D2A6}" type="presOf" srcId="{7B3DFCD2-9C2F-41BF-AA51-8B90A0D79180}" destId="{93B00B55-710B-4908-9051-DD7D13AE3421}" srcOrd="0" destOrd="0" presId="urn:microsoft.com/office/officeart/2005/8/layout/hList7"/>
    <dgm:cxn modelId="{8C9B3E8A-D9C8-4C47-BD55-80F67BC71726}" type="presOf" srcId="{D7E7DF91-596A-4D65-8E88-B5C2E20D7D4F}" destId="{35AA5D3C-428B-4953-9854-F91D9357EEF4}" srcOrd="1"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0" destOrd="0" parTransId="{D92AE344-CDE0-4F93-BB58-7377C76F91A4}" sibTransId="{55C2D731-0D8C-41F0-B872-9EC239384AD5}"/>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19DC8823-2C0A-4A83-B2FA-00B17CE3429F}" type="presParOf" srcId="{3F2B0918-857E-40F5-A1DD-0945C356E725}" destId="{85452392-7C49-4CB3-9D73-C400896CAEE3}" srcOrd="0"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45349" custLinFactNeighborX="-1024" custLinFactNeighborY="0"/>
      <dgm:spPr>
        <a:solidFill>
          <a:srgbClr val="D34817"/>
        </a:solidFill>
        <a:ln>
          <a:solidFill>
            <a:srgbClr val="D34817"/>
          </a:solidFill>
        </a:ln>
      </dgm:spPr>
    </dgm:pt>
    <dgm:pt modelId="{3F2B0918-857E-40F5-A1DD-0945C356E725}" type="pres">
      <dgm:prSet presAssocID="{7B3DFCD2-9C2F-41BF-AA51-8B90A0D79180}" presName="linComp"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0" presStyleCnt="1" custLinFactNeighborX="-6542" custLinFactNeighborY="-113"/>
      <dgm:spPr/>
    </dgm:pt>
    <dgm:pt modelId="{35AA5D3C-428B-4953-9854-F91D9357EEF4}" type="pres">
      <dgm:prSet presAssocID="{D7E7DF91-596A-4D65-8E88-B5C2E20D7D4F}" presName="nodeTx" presStyleLbl="node1" presStyleIdx="0" presStyleCnt="1">
        <dgm:presLayoutVars>
          <dgm:bulletEnabled val="1"/>
        </dgm:presLayoutVars>
      </dgm:prSet>
      <dgm:spPr/>
    </dgm:pt>
    <dgm:pt modelId="{32ED31A5-46B2-4BE1-8351-CFC7BF42B46A}" type="pres">
      <dgm:prSet presAssocID="{D7E7DF91-596A-4D65-8E88-B5C2E20D7D4F}" presName="invisiNode" presStyleLbl="node1" presStyleIdx="0" presStyleCnt="1"/>
      <dgm:spPr/>
    </dgm:pt>
    <dgm:pt modelId="{B75BC9E9-92D3-4246-91F3-3B8906958989}" type="pres">
      <dgm:prSet presAssocID="{D7E7DF91-596A-4D65-8E88-B5C2E20D7D4F}" presName="imagNode" presStyleLbl="fgImgPlace1" presStyleIdx="0" presStyleCnt="1" custScaleX="135789" custScaleY="126652" custLinFactNeighborX="-597" custLinFactNeighborY="4179"/>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Lst>
  <dgm:cxnLst>
    <dgm:cxn modelId="{EDC4B932-1788-47A3-93E8-D51D6158D2A6}" type="presOf" srcId="{7B3DFCD2-9C2F-41BF-AA51-8B90A0D79180}" destId="{93B00B55-710B-4908-9051-DD7D13AE3421}" srcOrd="0" destOrd="0" presId="urn:microsoft.com/office/officeart/2005/8/layout/hList7"/>
    <dgm:cxn modelId="{8C9B3E8A-D9C8-4C47-BD55-80F67BC71726}" type="presOf" srcId="{D7E7DF91-596A-4D65-8E88-B5C2E20D7D4F}" destId="{35AA5D3C-428B-4953-9854-F91D9357EEF4}" srcOrd="1"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0" destOrd="0" parTransId="{D92AE344-CDE0-4F93-BB58-7377C76F91A4}" sibTransId="{55C2D731-0D8C-41F0-B872-9EC239384AD5}"/>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19DC8823-2C0A-4A83-B2FA-00B17CE3429F}" type="presParOf" srcId="{3F2B0918-857E-40F5-A1DD-0945C356E725}" destId="{85452392-7C49-4CB3-9D73-C400896CAEE3}" srcOrd="0"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45349" custLinFactNeighborX="-1024" custLinFactNeighborY="0"/>
      <dgm:spPr>
        <a:solidFill>
          <a:srgbClr val="D34817"/>
        </a:solidFill>
        <a:ln>
          <a:solidFill>
            <a:srgbClr val="D34817"/>
          </a:solidFill>
        </a:ln>
      </dgm:spPr>
    </dgm:pt>
    <dgm:pt modelId="{3F2B0918-857E-40F5-A1DD-0945C356E725}" type="pres">
      <dgm:prSet presAssocID="{7B3DFCD2-9C2F-41BF-AA51-8B90A0D79180}" presName="linComp"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0" presStyleCnt="1" custLinFactNeighborX="-2326" custLinFactNeighborY="4771"/>
      <dgm:spPr/>
    </dgm:pt>
    <dgm:pt modelId="{35AA5D3C-428B-4953-9854-F91D9357EEF4}" type="pres">
      <dgm:prSet presAssocID="{D7E7DF91-596A-4D65-8E88-B5C2E20D7D4F}" presName="nodeTx" presStyleLbl="node1" presStyleIdx="0" presStyleCnt="1">
        <dgm:presLayoutVars>
          <dgm:bulletEnabled val="1"/>
        </dgm:presLayoutVars>
      </dgm:prSet>
      <dgm:spPr/>
    </dgm:pt>
    <dgm:pt modelId="{32ED31A5-46B2-4BE1-8351-CFC7BF42B46A}" type="pres">
      <dgm:prSet presAssocID="{D7E7DF91-596A-4D65-8E88-B5C2E20D7D4F}" presName="invisiNode" presStyleLbl="node1" presStyleIdx="0" presStyleCnt="1"/>
      <dgm:spPr/>
    </dgm:pt>
    <dgm:pt modelId="{B75BC9E9-92D3-4246-91F3-3B8906958989}" type="pres">
      <dgm:prSet presAssocID="{D7E7DF91-596A-4D65-8E88-B5C2E20D7D4F}" presName="imagNode" presStyleLbl="fgImgPlace1" presStyleIdx="0" presStyleCnt="1" custScaleX="135789" custScaleY="126652" custLinFactNeighborX="-597" custLinFactNeighborY="4179"/>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Lst>
  <dgm:cxnLst>
    <dgm:cxn modelId="{EDC4B932-1788-47A3-93E8-D51D6158D2A6}" type="presOf" srcId="{7B3DFCD2-9C2F-41BF-AA51-8B90A0D79180}" destId="{93B00B55-710B-4908-9051-DD7D13AE3421}" srcOrd="0" destOrd="0" presId="urn:microsoft.com/office/officeart/2005/8/layout/hList7"/>
    <dgm:cxn modelId="{8C9B3E8A-D9C8-4C47-BD55-80F67BC71726}" type="presOf" srcId="{D7E7DF91-596A-4D65-8E88-B5C2E20D7D4F}" destId="{35AA5D3C-428B-4953-9854-F91D9357EEF4}" srcOrd="1"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0" destOrd="0" parTransId="{D92AE344-CDE0-4F93-BB58-7377C76F91A4}" sibTransId="{55C2D731-0D8C-41F0-B872-9EC239384AD5}"/>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19DC8823-2C0A-4A83-B2FA-00B17CE3429F}" type="presParOf" srcId="{3F2B0918-857E-40F5-A1DD-0945C356E725}" destId="{85452392-7C49-4CB3-9D73-C400896CAEE3}" srcOrd="0"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45349" custLinFactNeighborX="-1024" custLinFactNeighborY="0"/>
      <dgm:spPr>
        <a:solidFill>
          <a:srgbClr val="D34817"/>
        </a:solidFill>
        <a:ln>
          <a:solidFill>
            <a:srgbClr val="D34817"/>
          </a:solidFill>
        </a:ln>
      </dgm:spPr>
    </dgm:pt>
    <dgm:pt modelId="{3F2B0918-857E-40F5-A1DD-0945C356E725}" type="pres">
      <dgm:prSet presAssocID="{7B3DFCD2-9C2F-41BF-AA51-8B90A0D79180}" presName="linComp"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0" presStyleCnt="1" custLinFactNeighborX="-2326" custLinFactNeighborY="4771"/>
      <dgm:spPr/>
    </dgm:pt>
    <dgm:pt modelId="{35AA5D3C-428B-4953-9854-F91D9357EEF4}" type="pres">
      <dgm:prSet presAssocID="{D7E7DF91-596A-4D65-8E88-B5C2E20D7D4F}" presName="nodeTx" presStyleLbl="node1" presStyleIdx="0" presStyleCnt="1">
        <dgm:presLayoutVars>
          <dgm:bulletEnabled val="1"/>
        </dgm:presLayoutVars>
      </dgm:prSet>
      <dgm:spPr/>
    </dgm:pt>
    <dgm:pt modelId="{32ED31A5-46B2-4BE1-8351-CFC7BF42B46A}" type="pres">
      <dgm:prSet presAssocID="{D7E7DF91-596A-4D65-8E88-B5C2E20D7D4F}" presName="invisiNode" presStyleLbl="node1" presStyleIdx="0" presStyleCnt="1"/>
      <dgm:spPr/>
    </dgm:pt>
    <dgm:pt modelId="{B75BC9E9-92D3-4246-91F3-3B8906958989}" type="pres">
      <dgm:prSet presAssocID="{D7E7DF91-596A-4D65-8E88-B5C2E20D7D4F}" presName="imagNode" presStyleLbl="fgImgPlace1" presStyleIdx="0" presStyleCnt="1" custScaleX="135789" custScaleY="126652" custLinFactNeighborX="-597" custLinFactNeighborY="4179"/>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Lst>
  <dgm:cxnLst>
    <dgm:cxn modelId="{EDC4B932-1788-47A3-93E8-D51D6158D2A6}" type="presOf" srcId="{7B3DFCD2-9C2F-41BF-AA51-8B90A0D79180}" destId="{93B00B55-710B-4908-9051-DD7D13AE3421}" srcOrd="0" destOrd="0" presId="urn:microsoft.com/office/officeart/2005/8/layout/hList7"/>
    <dgm:cxn modelId="{8C9B3E8A-D9C8-4C47-BD55-80F67BC71726}" type="presOf" srcId="{D7E7DF91-596A-4D65-8E88-B5C2E20D7D4F}" destId="{35AA5D3C-428B-4953-9854-F91D9357EEF4}" srcOrd="1"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0" destOrd="0" parTransId="{D92AE344-CDE0-4F93-BB58-7377C76F91A4}" sibTransId="{55C2D731-0D8C-41F0-B872-9EC239384AD5}"/>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19DC8823-2C0A-4A83-B2FA-00B17CE3429F}" type="presParOf" srcId="{3F2B0918-857E-40F5-A1DD-0945C356E725}" destId="{85452392-7C49-4CB3-9D73-C400896CAEE3}" srcOrd="0"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45349" custLinFactNeighborX="-1024" custLinFactNeighborY="0"/>
      <dgm:spPr>
        <a:solidFill>
          <a:srgbClr val="D34817"/>
        </a:solidFill>
        <a:ln>
          <a:solidFill>
            <a:srgbClr val="D34817"/>
          </a:solidFill>
        </a:ln>
      </dgm:spPr>
    </dgm:pt>
    <dgm:pt modelId="{3F2B0918-857E-40F5-A1DD-0945C356E725}" type="pres">
      <dgm:prSet presAssocID="{7B3DFCD2-9C2F-41BF-AA51-8B90A0D79180}" presName="linComp"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0" presStyleCnt="1" custLinFactNeighborX="-2326" custLinFactNeighborY="4771"/>
      <dgm:spPr/>
    </dgm:pt>
    <dgm:pt modelId="{35AA5D3C-428B-4953-9854-F91D9357EEF4}" type="pres">
      <dgm:prSet presAssocID="{D7E7DF91-596A-4D65-8E88-B5C2E20D7D4F}" presName="nodeTx" presStyleLbl="node1" presStyleIdx="0" presStyleCnt="1">
        <dgm:presLayoutVars>
          <dgm:bulletEnabled val="1"/>
        </dgm:presLayoutVars>
      </dgm:prSet>
      <dgm:spPr/>
    </dgm:pt>
    <dgm:pt modelId="{32ED31A5-46B2-4BE1-8351-CFC7BF42B46A}" type="pres">
      <dgm:prSet presAssocID="{D7E7DF91-596A-4D65-8E88-B5C2E20D7D4F}" presName="invisiNode" presStyleLbl="node1" presStyleIdx="0" presStyleCnt="1"/>
      <dgm:spPr/>
    </dgm:pt>
    <dgm:pt modelId="{B75BC9E9-92D3-4246-91F3-3B8906958989}" type="pres">
      <dgm:prSet presAssocID="{D7E7DF91-596A-4D65-8E88-B5C2E20D7D4F}" presName="imagNode" presStyleLbl="fgImgPlace1" presStyleIdx="0" presStyleCnt="1" custScaleX="135789" custScaleY="126652" custLinFactNeighborX="-597" custLinFactNeighborY="4179"/>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Lst>
  <dgm:cxnLst>
    <dgm:cxn modelId="{EDC4B932-1788-47A3-93E8-D51D6158D2A6}" type="presOf" srcId="{7B3DFCD2-9C2F-41BF-AA51-8B90A0D79180}" destId="{93B00B55-710B-4908-9051-DD7D13AE3421}" srcOrd="0" destOrd="0" presId="urn:microsoft.com/office/officeart/2005/8/layout/hList7"/>
    <dgm:cxn modelId="{8C9B3E8A-D9C8-4C47-BD55-80F67BC71726}" type="presOf" srcId="{D7E7DF91-596A-4D65-8E88-B5C2E20D7D4F}" destId="{35AA5D3C-428B-4953-9854-F91D9357EEF4}" srcOrd="1"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0" destOrd="0" parTransId="{D92AE344-CDE0-4F93-BB58-7377C76F91A4}" sibTransId="{55C2D731-0D8C-41F0-B872-9EC239384AD5}"/>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19DC8823-2C0A-4A83-B2FA-00B17CE3429F}" type="presParOf" srcId="{3F2B0918-857E-40F5-A1DD-0945C356E725}" destId="{85452392-7C49-4CB3-9D73-C400896CAEE3}" srcOrd="0"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D7E7DF91-596A-4D65-8E88-B5C2E20D7D4F}">
      <dgm:prSet phldrT="[Tekst]" custT="1"/>
      <dgm:spPr/>
      <dgm:t>
        <a:bodyPr/>
        <a:lstStyle/>
        <a:p>
          <a:r>
            <a:rPr lang="pl-PL" sz="3200" b="1" dirty="0" err="1"/>
            <a:t>Medical</a:t>
          </a:r>
          <a:r>
            <a:rPr lang="pl-PL" sz="3200" b="1" dirty="0"/>
            <a:t> University of Lublin</a:t>
          </a:r>
        </a:p>
      </dgm:t>
    </dgm:pt>
    <dgm:pt modelId="{D92AE344-CDE0-4F93-BB58-7377C76F91A4}" type="parTrans" cxnId="{94AA6F9C-FCEF-4940-8078-ADA815939469}">
      <dgm:prSet/>
      <dgm:spPr/>
      <dgm:t>
        <a:bodyPr/>
        <a:lstStyle/>
        <a:p>
          <a:endParaRPr lang="pl-PL"/>
        </a:p>
      </dgm:t>
    </dgm:pt>
    <dgm:pt modelId="{55C2D731-0D8C-41F0-B872-9EC239384AD5}" type="sibTrans" cxnId="{94AA6F9C-FCEF-4940-8078-ADA815939469}">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45349" custLinFactNeighborX="-1024" custLinFactNeighborY="0"/>
      <dgm:spPr>
        <a:solidFill>
          <a:srgbClr val="D34817"/>
        </a:solidFill>
        <a:ln>
          <a:solidFill>
            <a:srgbClr val="D34817"/>
          </a:solidFill>
        </a:ln>
      </dgm:spPr>
    </dgm:pt>
    <dgm:pt modelId="{3F2B0918-857E-40F5-A1DD-0945C356E725}" type="pres">
      <dgm:prSet presAssocID="{7B3DFCD2-9C2F-41BF-AA51-8B90A0D79180}" presName="linComp" presStyleCnt="0"/>
      <dgm:spPr/>
    </dgm:pt>
    <dgm:pt modelId="{85452392-7C49-4CB3-9D73-C400896CAEE3}" type="pres">
      <dgm:prSet presAssocID="{D7E7DF91-596A-4D65-8E88-B5C2E20D7D4F}" presName="compNode" presStyleCnt="0"/>
      <dgm:spPr/>
    </dgm:pt>
    <dgm:pt modelId="{6E6E51C0-D9A0-49F8-A183-BE7B1EF886BD}" type="pres">
      <dgm:prSet presAssocID="{D7E7DF91-596A-4D65-8E88-B5C2E20D7D4F}" presName="bkgdShape" presStyleLbl="node1" presStyleIdx="0" presStyleCnt="1" custLinFactNeighborX="-2326" custLinFactNeighborY="4771"/>
      <dgm:spPr/>
    </dgm:pt>
    <dgm:pt modelId="{35AA5D3C-428B-4953-9854-F91D9357EEF4}" type="pres">
      <dgm:prSet presAssocID="{D7E7DF91-596A-4D65-8E88-B5C2E20D7D4F}" presName="nodeTx" presStyleLbl="node1" presStyleIdx="0" presStyleCnt="1">
        <dgm:presLayoutVars>
          <dgm:bulletEnabled val="1"/>
        </dgm:presLayoutVars>
      </dgm:prSet>
      <dgm:spPr/>
    </dgm:pt>
    <dgm:pt modelId="{32ED31A5-46B2-4BE1-8351-CFC7BF42B46A}" type="pres">
      <dgm:prSet presAssocID="{D7E7DF91-596A-4D65-8E88-B5C2E20D7D4F}" presName="invisiNode" presStyleLbl="node1" presStyleIdx="0" presStyleCnt="1"/>
      <dgm:spPr/>
    </dgm:pt>
    <dgm:pt modelId="{B75BC9E9-92D3-4246-91F3-3B8906958989}" type="pres">
      <dgm:prSet presAssocID="{D7E7DF91-596A-4D65-8E88-B5C2E20D7D4F}" presName="imagNode" presStyleLbl="fgImgPlace1" presStyleIdx="0" presStyleCnt="1" custScaleX="135789" custScaleY="126652" custLinFactNeighborX="-597" custLinFactNeighborY="4179"/>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Lst>
  <dgm:cxnLst>
    <dgm:cxn modelId="{EDC4B932-1788-47A3-93E8-D51D6158D2A6}" type="presOf" srcId="{7B3DFCD2-9C2F-41BF-AA51-8B90A0D79180}" destId="{93B00B55-710B-4908-9051-DD7D13AE3421}" srcOrd="0" destOrd="0" presId="urn:microsoft.com/office/officeart/2005/8/layout/hList7"/>
    <dgm:cxn modelId="{8C9B3E8A-D9C8-4C47-BD55-80F67BC71726}" type="presOf" srcId="{D7E7DF91-596A-4D65-8E88-B5C2E20D7D4F}" destId="{35AA5D3C-428B-4953-9854-F91D9357EEF4}" srcOrd="1" destOrd="0" presId="urn:microsoft.com/office/officeart/2005/8/layout/hList7"/>
    <dgm:cxn modelId="{F3B89890-1886-415C-B923-1321319FA37F}" type="presOf" srcId="{D7E7DF91-596A-4D65-8E88-B5C2E20D7D4F}" destId="{6E6E51C0-D9A0-49F8-A183-BE7B1EF886BD}" srcOrd="0" destOrd="0" presId="urn:microsoft.com/office/officeart/2005/8/layout/hList7"/>
    <dgm:cxn modelId="{94AA6F9C-FCEF-4940-8078-ADA815939469}" srcId="{7B3DFCD2-9C2F-41BF-AA51-8B90A0D79180}" destId="{D7E7DF91-596A-4D65-8E88-B5C2E20D7D4F}" srcOrd="0" destOrd="0" parTransId="{D92AE344-CDE0-4F93-BB58-7377C76F91A4}" sibTransId="{55C2D731-0D8C-41F0-B872-9EC239384AD5}"/>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19DC8823-2C0A-4A83-B2FA-00B17CE3429F}" type="presParOf" srcId="{3F2B0918-857E-40F5-A1DD-0945C356E725}" destId="{85452392-7C49-4CB3-9D73-C400896CAEE3}" srcOrd="0" destOrd="0" presId="urn:microsoft.com/office/officeart/2005/8/layout/hList7"/>
    <dgm:cxn modelId="{1BAB10FF-A8F0-48E6-B0C4-47AF3AD6ECDA}" type="presParOf" srcId="{85452392-7C49-4CB3-9D73-C400896CAEE3}" destId="{6E6E51C0-D9A0-49F8-A183-BE7B1EF886BD}" srcOrd="0" destOrd="0" presId="urn:microsoft.com/office/officeart/2005/8/layout/hList7"/>
    <dgm:cxn modelId="{72E79679-F710-448B-934D-4D7FABB064A5}" type="presParOf" srcId="{85452392-7C49-4CB3-9D73-C400896CAEE3}" destId="{35AA5D3C-428B-4953-9854-F91D9357EEF4}" srcOrd="1" destOrd="0" presId="urn:microsoft.com/office/officeart/2005/8/layout/hList7"/>
    <dgm:cxn modelId="{C4EE6A3C-DDEE-40A2-A2C8-FA1AB6644B08}" type="presParOf" srcId="{85452392-7C49-4CB3-9D73-C400896CAEE3}" destId="{32ED31A5-46B2-4BE1-8351-CFC7BF42B46A}" srcOrd="2" destOrd="0" presId="urn:microsoft.com/office/officeart/2005/8/layout/hList7"/>
    <dgm:cxn modelId="{06778A77-5DF5-4CE6-8DAC-B48BAF53322E}" type="presParOf" srcId="{85452392-7C49-4CB3-9D73-C400896CAEE3}" destId="{B75BC9E9-92D3-4246-91F3-3B89069589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FE8FBE8F-FA61-4B90-A82D-DB54784052D9}">
      <dgm:prSet phldrT="[Tekst]"/>
      <dgm:spPr>
        <a:solidFill>
          <a:srgbClr val="F5B06B"/>
        </a:solidFill>
      </dgm:spPr>
      <dgm:t>
        <a:bodyPr/>
        <a:lstStyle/>
        <a:p>
          <a:r>
            <a:rPr lang="pl-PL" b="1" dirty="0" err="1"/>
            <a:t>Polish</a:t>
          </a:r>
          <a:r>
            <a:rPr lang="pl-PL" b="1" dirty="0"/>
            <a:t> </a:t>
          </a:r>
          <a:r>
            <a:rPr lang="pl-PL" b="1" dirty="0" err="1"/>
            <a:t>Nurses</a:t>
          </a:r>
          <a:r>
            <a:rPr lang="pl-PL" b="1" dirty="0"/>
            <a:t> </a:t>
          </a:r>
          <a:r>
            <a:rPr lang="pl-PL" b="1" dirty="0" err="1"/>
            <a:t>Association</a:t>
          </a:r>
          <a:endParaRPr lang="pl-PL" b="1" dirty="0"/>
        </a:p>
      </dgm:t>
    </dgm:pt>
    <dgm:pt modelId="{70EB3E64-DC24-4350-8735-D3A8A8FEA35E}" type="parTrans" cxnId="{411E38B6-AA58-4530-B7C9-43B89EC9C413}">
      <dgm:prSet/>
      <dgm:spPr/>
      <dgm:t>
        <a:bodyPr/>
        <a:lstStyle/>
        <a:p>
          <a:endParaRPr lang="pl-PL"/>
        </a:p>
      </dgm:t>
    </dgm:pt>
    <dgm:pt modelId="{66DF122E-55CD-4E18-9227-36153A972A01}" type="sibTrans" cxnId="{411E38B6-AA58-4530-B7C9-43B89EC9C413}">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ScaleY="6892" custLinFactNeighborX="311" custLinFactNeighborY="80848"/>
      <dgm:spPr/>
    </dgm:pt>
    <dgm:pt modelId="{3F2B0918-857E-40F5-A1DD-0945C356E725}" type="pres">
      <dgm:prSet presAssocID="{7B3DFCD2-9C2F-41BF-AA51-8B90A0D79180}" presName="linComp" presStyleCnt="0"/>
      <dgm:spPr/>
    </dgm:pt>
    <dgm:pt modelId="{FEEE3D99-7B49-42D0-8835-0B633DFC9B76}" type="pres">
      <dgm:prSet presAssocID="{FE8FBE8F-FA61-4B90-A82D-DB54784052D9}" presName="compNode" presStyleCnt="0"/>
      <dgm:spPr/>
    </dgm:pt>
    <dgm:pt modelId="{E13E986F-E4F1-4406-8D20-1BD7458725B0}" type="pres">
      <dgm:prSet presAssocID="{FE8FBE8F-FA61-4B90-A82D-DB54784052D9}" presName="bkgdShape" presStyleLbl="node1" presStyleIdx="0" presStyleCnt="1"/>
      <dgm:spPr/>
    </dgm:pt>
    <dgm:pt modelId="{A0F54A06-43FF-4269-8B87-345016378EFE}" type="pres">
      <dgm:prSet presAssocID="{FE8FBE8F-FA61-4B90-A82D-DB54784052D9}" presName="nodeTx" presStyleLbl="node1" presStyleIdx="0" presStyleCnt="1">
        <dgm:presLayoutVars>
          <dgm:bulletEnabled val="1"/>
        </dgm:presLayoutVars>
      </dgm:prSet>
      <dgm:spPr/>
    </dgm:pt>
    <dgm:pt modelId="{DB813B17-4B43-4D48-B558-3DF467D994D5}" type="pres">
      <dgm:prSet presAssocID="{FE8FBE8F-FA61-4B90-A82D-DB54784052D9}" presName="invisiNode" presStyleLbl="node1" presStyleIdx="0" presStyleCnt="1"/>
      <dgm:spPr/>
    </dgm:pt>
    <dgm:pt modelId="{B4B28A21-F1FA-49C1-A2FF-6421114E8666}" type="pres">
      <dgm:prSet presAssocID="{FE8FBE8F-FA61-4B90-A82D-DB54784052D9}"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Lst>
  <dgm:cxnLst>
    <dgm:cxn modelId="{EA78840F-60CB-43AC-BDC3-5D0E0BCCD3EE}" type="presOf" srcId="{FE8FBE8F-FA61-4B90-A82D-DB54784052D9}" destId="{E13E986F-E4F1-4406-8D20-1BD7458725B0}" srcOrd="0" destOrd="0" presId="urn:microsoft.com/office/officeart/2005/8/layout/hList7"/>
    <dgm:cxn modelId="{EDC4B932-1788-47A3-93E8-D51D6158D2A6}" type="presOf" srcId="{7B3DFCD2-9C2F-41BF-AA51-8B90A0D79180}" destId="{93B00B55-710B-4908-9051-DD7D13AE3421}" srcOrd="0" destOrd="0" presId="urn:microsoft.com/office/officeart/2005/8/layout/hList7"/>
    <dgm:cxn modelId="{411E38B6-AA58-4530-B7C9-43B89EC9C413}" srcId="{7B3DFCD2-9C2F-41BF-AA51-8B90A0D79180}" destId="{FE8FBE8F-FA61-4B90-A82D-DB54784052D9}" srcOrd="0" destOrd="0" parTransId="{70EB3E64-DC24-4350-8735-D3A8A8FEA35E}" sibTransId="{66DF122E-55CD-4E18-9227-36153A972A01}"/>
    <dgm:cxn modelId="{DBD461D1-74E0-4CB8-9D60-49A956D2AE00}" type="presOf" srcId="{FE8FBE8F-FA61-4B90-A82D-DB54784052D9}" destId="{A0F54A06-43FF-4269-8B87-345016378EFE}" srcOrd="1" destOrd="0" presId="urn:microsoft.com/office/officeart/2005/8/layout/hList7"/>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A4C73188-0BBF-4285-9C36-068693F4BB30}" type="presParOf" srcId="{3F2B0918-857E-40F5-A1DD-0945C356E725}" destId="{FEEE3D99-7B49-42D0-8835-0B633DFC9B76}" srcOrd="0" destOrd="0" presId="urn:microsoft.com/office/officeart/2005/8/layout/hList7"/>
    <dgm:cxn modelId="{3A56D0F4-5CBA-44F0-836C-BED856BF4B1F}" type="presParOf" srcId="{FEEE3D99-7B49-42D0-8835-0B633DFC9B76}" destId="{E13E986F-E4F1-4406-8D20-1BD7458725B0}" srcOrd="0" destOrd="0" presId="urn:microsoft.com/office/officeart/2005/8/layout/hList7"/>
    <dgm:cxn modelId="{BD10D602-C0CA-4291-A53B-391F14BFA464}" type="presParOf" srcId="{FEEE3D99-7B49-42D0-8835-0B633DFC9B76}" destId="{A0F54A06-43FF-4269-8B87-345016378EFE}" srcOrd="1" destOrd="0" presId="urn:microsoft.com/office/officeart/2005/8/layout/hList7"/>
    <dgm:cxn modelId="{CD76017A-9392-4A3F-B12E-39EC7D86D857}" type="presParOf" srcId="{FEEE3D99-7B49-42D0-8835-0B633DFC9B76}" destId="{DB813B17-4B43-4D48-B558-3DF467D994D5}" srcOrd="2" destOrd="0" presId="urn:microsoft.com/office/officeart/2005/8/layout/hList7"/>
    <dgm:cxn modelId="{3BA158EE-44D4-44B6-A4F5-DF74DD345327}" type="presParOf" srcId="{FEEE3D99-7B49-42D0-8835-0B633DFC9B76}" destId="{B4B28A21-F1FA-49C1-A2FF-6421114E866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6B1CF643-1B33-4F9B-8830-AA2113BF48C8}">
      <dgm:prSet phldrT="[Tekst]"/>
      <dgm:spPr>
        <a:solidFill>
          <a:srgbClr val="F5B06B"/>
        </a:solidFill>
      </dgm:spPr>
      <dgm:t>
        <a:bodyPr/>
        <a:lstStyle/>
        <a:p>
          <a:r>
            <a:rPr lang="pl-PL" b="1" dirty="0" err="1"/>
            <a:t>Polish</a:t>
          </a:r>
          <a:r>
            <a:rPr lang="pl-PL" b="1" dirty="0"/>
            <a:t> </a:t>
          </a:r>
          <a:r>
            <a:rPr lang="pl-PL" b="1" dirty="0" err="1"/>
            <a:t>Nurses</a:t>
          </a:r>
          <a:r>
            <a:rPr lang="pl-PL" b="1" dirty="0"/>
            <a:t> </a:t>
          </a:r>
          <a:r>
            <a:rPr lang="pl-PL" b="1" dirty="0" err="1"/>
            <a:t>Association</a:t>
          </a:r>
          <a:endParaRPr lang="pl-PL" b="1" dirty="0"/>
        </a:p>
      </dgm:t>
    </dgm:pt>
    <dgm:pt modelId="{9C4423E9-104A-4A44-8D4A-99B4C5944635}" type="parTrans" cxnId="{08778F72-AD7C-4733-8694-BD4DDBBA86B1}">
      <dgm:prSet/>
      <dgm:spPr/>
      <dgm:t>
        <a:bodyPr/>
        <a:lstStyle/>
        <a:p>
          <a:endParaRPr lang="pl-PL"/>
        </a:p>
      </dgm:t>
    </dgm:pt>
    <dgm:pt modelId="{624B1076-3897-4145-9FA4-DAA021148474}" type="sibTrans" cxnId="{08778F72-AD7C-4733-8694-BD4DDBBA86B1}">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ScaleY="6892" custLinFactNeighborX="311" custLinFactNeighborY="80848"/>
      <dgm:spPr/>
    </dgm:pt>
    <dgm:pt modelId="{3F2B0918-857E-40F5-A1DD-0945C356E725}" type="pres">
      <dgm:prSet presAssocID="{7B3DFCD2-9C2F-41BF-AA51-8B90A0D79180}" presName="linComp" presStyleCnt="0"/>
      <dgm:spPr/>
    </dgm:pt>
    <dgm:pt modelId="{D02A8009-7E94-47CC-BE4C-FF7733DE9E97}" type="pres">
      <dgm:prSet presAssocID="{6B1CF643-1B33-4F9B-8830-AA2113BF48C8}" presName="compNode" presStyleCnt="0"/>
      <dgm:spPr/>
    </dgm:pt>
    <dgm:pt modelId="{78FC7A53-19C7-40E8-A390-DFD4E3CD2322}" type="pres">
      <dgm:prSet presAssocID="{6B1CF643-1B33-4F9B-8830-AA2113BF48C8}" presName="bkgdShape" presStyleLbl="node1" presStyleIdx="0" presStyleCnt="1"/>
      <dgm:spPr/>
    </dgm:pt>
    <dgm:pt modelId="{02B0EF19-80E5-427F-A0DE-B2E499BBEBDF}" type="pres">
      <dgm:prSet presAssocID="{6B1CF643-1B33-4F9B-8830-AA2113BF48C8}" presName="nodeTx" presStyleLbl="node1" presStyleIdx="0" presStyleCnt="1">
        <dgm:presLayoutVars>
          <dgm:bulletEnabled val="1"/>
        </dgm:presLayoutVars>
      </dgm:prSet>
      <dgm:spPr/>
    </dgm:pt>
    <dgm:pt modelId="{749D3F40-18DA-4F98-BBB1-34F398FB8668}" type="pres">
      <dgm:prSet presAssocID="{6B1CF643-1B33-4F9B-8830-AA2113BF48C8}" presName="invisiNode" presStyleLbl="node1" presStyleIdx="0" presStyleCnt="1"/>
      <dgm:spPr/>
    </dgm:pt>
    <dgm:pt modelId="{C646AC5E-B00B-4200-B040-5AD0AAA0B4F2}" type="pres">
      <dgm:prSet presAssocID="{6B1CF643-1B33-4F9B-8830-AA2113BF48C8}"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Lst>
  <dgm:cxnLst>
    <dgm:cxn modelId="{3EC68F1C-8A43-41D3-9732-317FBB0B3083}" type="presOf" srcId="{6B1CF643-1B33-4F9B-8830-AA2113BF48C8}" destId="{78FC7A53-19C7-40E8-A390-DFD4E3CD2322}" srcOrd="0" destOrd="0" presId="urn:microsoft.com/office/officeart/2005/8/layout/hList7"/>
    <dgm:cxn modelId="{EDC4B932-1788-47A3-93E8-D51D6158D2A6}" type="presOf" srcId="{7B3DFCD2-9C2F-41BF-AA51-8B90A0D79180}" destId="{93B00B55-710B-4908-9051-DD7D13AE3421}" srcOrd="0" destOrd="0" presId="urn:microsoft.com/office/officeart/2005/8/layout/hList7"/>
    <dgm:cxn modelId="{08778F72-AD7C-4733-8694-BD4DDBBA86B1}" srcId="{7B3DFCD2-9C2F-41BF-AA51-8B90A0D79180}" destId="{6B1CF643-1B33-4F9B-8830-AA2113BF48C8}" srcOrd="0" destOrd="0" parTransId="{9C4423E9-104A-4A44-8D4A-99B4C5944635}" sibTransId="{624B1076-3897-4145-9FA4-DAA021148474}"/>
    <dgm:cxn modelId="{96B2B1A7-67AE-46F6-9148-0DC90D755C05}" type="presOf" srcId="{6B1CF643-1B33-4F9B-8830-AA2113BF48C8}" destId="{02B0EF19-80E5-427F-A0DE-B2E499BBEBDF}" srcOrd="1" destOrd="0" presId="urn:microsoft.com/office/officeart/2005/8/layout/hList7"/>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A5C22EF1-4EF6-4C42-8F51-BC2E1D23132E}" type="presParOf" srcId="{3F2B0918-857E-40F5-A1DD-0945C356E725}" destId="{D02A8009-7E94-47CC-BE4C-FF7733DE9E97}" srcOrd="0" destOrd="0" presId="urn:microsoft.com/office/officeart/2005/8/layout/hList7"/>
    <dgm:cxn modelId="{BD4B936B-3F51-43A9-B7EE-920A13C4EBAF}" type="presParOf" srcId="{D02A8009-7E94-47CC-BE4C-FF7733DE9E97}" destId="{78FC7A53-19C7-40E8-A390-DFD4E3CD2322}" srcOrd="0" destOrd="0" presId="urn:microsoft.com/office/officeart/2005/8/layout/hList7"/>
    <dgm:cxn modelId="{0BCBB9AE-027C-4A50-BDAE-F0F840EBFEFD}" type="presParOf" srcId="{D02A8009-7E94-47CC-BE4C-FF7733DE9E97}" destId="{02B0EF19-80E5-427F-A0DE-B2E499BBEBDF}" srcOrd="1" destOrd="0" presId="urn:microsoft.com/office/officeart/2005/8/layout/hList7"/>
    <dgm:cxn modelId="{35C8B290-1991-4F53-AC93-827C00D34C63}" type="presParOf" srcId="{D02A8009-7E94-47CC-BE4C-FF7733DE9E97}" destId="{749D3F40-18DA-4F98-BBB1-34F398FB8668}" srcOrd="2" destOrd="0" presId="urn:microsoft.com/office/officeart/2005/8/layout/hList7"/>
    <dgm:cxn modelId="{37451F1A-2765-44A0-AE38-9F4A391C0FE1}" type="presParOf" srcId="{D02A8009-7E94-47CC-BE4C-FF7733DE9E97}" destId="{C646AC5E-B00B-4200-B040-5AD0AAA0B4F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6B1CF643-1B33-4F9B-8830-AA2113BF48C8}">
      <dgm:prSet phldrT="[Tekst]"/>
      <dgm:spPr>
        <a:solidFill>
          <a:srgbClr val="F5B06B"/>
        </a:solidFill>
      </dgm:spPr>
      <dgm:t>
        <a:bodyPr/>
        <a:lstStyle/>
        <a:p>
          <a:r>
            <a:rPr lang="pl-PL" b="1" dirty="0" err="1"/>
            <a:t>Polish</a:t>
          </a:r>
          <a:r>
            <a:rPr lang="pl-PL" b="1" dirty="0"/>
            <a:t> </a:t>
          </a:r>
          <a:r>
            <a:rPr lang="pl-PL" b="1" dirty="0" err="1"/>
            <a:t>Nurses</a:t>
          </a:r>
          <a:r>
            <a:rPr lang="pl-PL" b="1" dirty="0"/>
            <a:t> </a:t>
          </a:r>
          <a:r>
            <a:rPr lang="pl-PL" b="1" dirty="0" err="1"/>
            <a:t>Association</a:t>
          </a:r>
          <a:endParaRPr lang="pl-PL" b="1" dirty="0"/>
        </a:p>
      </dgm:t>
    </dgm:pt>
    <dgm:pt modelId="{9C4423E9-104A-4A44-8D4A-99B4C5944635}" type="parTrans" cxnId="{08778F72-AD7C-4733-8694-BD4DDBBA86B1}">
      <dgm:prSet/>
      <dgm:spPr/>
      <dgm:t>
        <a:bodyPr/>
        <a:lstStyle/>
        <a:p>
          <a:endParaRPr lang="pl-PL"/>
        </a:p>
      </dgm:t>
    </dgm:pt>
    <dgm:pt modelId="{624B1076-3897-4145-9FA4-DAA021148474}" type="sibTrans" cxnId="{08778F72-AD7C-4733-8694-BD4DDBBA86B1}">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ScaleY="6892" custLinFactNeighborX="311" custLinFactNeighborY="80848"/>
      <dgm:spPr/>
    </dgm:pt>
    <dgm:pt modelId="{3F2B0918-857E-40F5-A1DD-0945C356E725}" type="pres">
      <dgm:prSet presAssocID="{7B3DFCD2-9C2F-41BF-AA51-8B90A0D79180}" presName="linComp" presStyleCnt="0"/>
      <dgm:spPr/>
    </dgm:pt>
    <dgm:pt modelId="{D02A8009-7E94-47CC-BE4C-FF7733DE9E97}" type="pres">
      <dgm:prSet presAssocID="{6B1CF643-1B33-4F9B-8830-AA2113BF48C8}" presName="compNode" presStyleCnt="0"/>
      <dgm:spPr/>
    </dgm:pt>
    <dgm:pt modelId="{78FC7A53-19C7-40E8-A390-DFD4E3CD2322}" type="pres">
      <dgm:prSet presAssocID="{6B1CF643-1B33-4F9B-8830-AA2113BF48C8}" presName="bkgdShape" presStyleLbl="node1" presStyleIdx="0" presStyleCnt="1"/>
      <dgm:spPr/>
    </dgm:pt>
    <dgm:pt modelId="{02B0EF19-80E5-427F-A0DE-B2E499BBEBDF}" type="pres">
      <dgm:prSet presAssocID="{6B1CF643-1B33-4F9B-8830-AA2113BF48C8}" presName="nodeTx" presStyleLbl="node1" presStyleIdx="0" presStyleCnt="1">
        <dgm:presLayoutVars>
          <dgm:bulletEnabled val="1"/>
        </dgm:presLayoutVars>
      </dgm:prSet>
      <dgm:spPr/>
    </dgm:pt>
    <dgm:pt modelId="{749D3F40-18DA-4F98-BBB1-34F398FB8668}" type="pres">
      <dgm:prSet presAssocID="{6B1CF643-1B33-4F9B-8830-AA2113BF48C8}" presName="invisiNode" presStyleLbl="node1" presStyleIdx="0" presStyleCnt="1"/>
      <dgm:spPr/>
    </dgm:pt>
    <dgm:pt modelId="{C646AC5E-B00B-4200-B040-5AD0AAA0B4F2}" type="pres">
      <dgm:prSet presAssocID="{6B1CF643-1B33-4F9B-8830-AA2113BF48C8}"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Lst>
  <dgm:cxnLst>
    <dgm:cxn modelId="{3EC68F1C-8A43-41D3-9732-317FBB0B3083}" type="presOf" srcId="{6B1CF643-1B33-4F9B-8830-AA2113BF48C8}" destId="{78FC7A53-19C7-40E8-A390-DFD4E3CD2322}" srcOrd="0" destOrd="0" presId="urn:microsoft.com/office/officeart/2005/8/layout/hList7"/>
    <dgm:cxn modelId="{EDC4B932-1788-47A3-93E8-D51D6158D2A6}" type="presOf" srcId="{7B3DFCD2-9C2F-41BF-AA51-8B90A0D79180}" destId="{93B00B55-710B-4908-9051-DD7D13AE3421}" srcOrd="0" destOrd="0" presId="urn:microsoft.com/office/officeart/2005/8/layout/hList7"/>
    <dgm:cxn modelId="{08778F72-AD7C-4733-8694-BD4DDBBA86B1}" srcId="{7B3DFCD2-9C2F-41BF-AA51-8B90A0D79180}" destId="{6B1CF643-1B33-4F9B-8830-AA2113BF48C8}" srcOrd="0" destOrd="0" parTransId="{9C4423E9-104A-4A44-8D4A-99B4C5944635}" sibTransId="{624B1076-3897-4145-9FA4-DAA021148474}"/>
    <dgm:cxn modelId="{96B2B1A7-67AE-46F6-9148-0DC90D755C05}" type="presOf" srcId="{6B1CF643-1B33-4F9B-8830-AA2113BF48C8}" destId="{02B0EF19-80E5-427F-A0DE-B2E499BBEBDF}" srcOrd="1" destOrd="0" presId="urn:microsoft.com/office/officeart/2005/8/layout/hList7"/>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A5C22EF1-4EF6-4C42-8F51-BC2E1D23132E}" type="presParOf" srcId="{3F2B0918-857E-40F5-A1DD-0945C356E725}" destId="{D02A8009-7E94-47CC-BE4C-FF7733DE9E97}" srcOrd="0" destOrd="0" presId="urn:microsoft.com/office/officeart/2005/8/layout/hList7"/>
    <dgm:cxn modelId="{BD4B936B-3F51-43A9-B7EE-920A13C4EBAF}" type="presParOf" srcId="{D02A8009-7E94-47CC-BE4C-FF7733DE9E97}" destId="{78FC7A53-19C7-40E8-A390-DFD4E3CD2322}" srcOrd="0" destOrd="0" presId="urn:microsoft.com/office/officeart/2005/8/layout/hList7"/>
    <dgm:cxn modelId="{0BCBB9AE-027C-4A50-BDAE-F0F840EBFEFD}" type="presParOf" srcId="{D02A8009-7E94-47CC-BE4C-FF7733DE9E97}" destId="{02B0EF19-80E5-427F-A0DE-B2E499BBEBDF}" srcOrd="1" destOrd="0" presId="urn:microsoft.com/office/officeart/2005/8/layout/hList7"/>
    <dgm:cxn modelId="{35C8B290-1991-4F53-AC93-827C00D34C63}" type="presParOf" srcId="{D02A8009-7E94-47CC-BE4C-FF7733DE9E97}" destId="{749D3F40-18DA-4F98-BBB1-34F398FB8668}" srcOrd="2" destOrd="0" presId="urn:microsoft.com/office/officeart/2005/8/layout/hList7"/>
    <dgm:cxn modelId="{37451F1A-2765-44A0-AE38-9F4A391C0FE1}" type="presParOf" srcId="{D02A8009-7E94-47CC-BE4C-FF7733DE9E97}" destId="{C646AC5E-B00B-4200-B040-5AD0AAA0B4F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3EE36CF1-F600-4410-B8FD-8E99860D8EBA}">
      <dgm:prSet phldrT="[Tekst]" custT="1"/>
      <dgm:spPr>
        <a:solidFill>
          <a:schemeClr val="accent2">
            <a:lumMod val="40000"/>
            <a:lumOff val="60000"/>
          </a:schemeClr>
        </a:solidFill>
      </dgm:spPr>
      <dgm:t>
        <a:bodyPr/>
        <a:lstStyle/>
        <a:p>
          <a:r>
            <a:rPr lang="en-GB" sz="2800" b="1" dirty="0"/>
            <a:t>Polish Association for Spiritual Care in Medicine </a:t>
          </a:r>
          <a:endParaRPr lang="pl-PL" sz="2800" b="1" dirty="0"/>
        </a:p>
      </dgm:t>
    </dgm:pt>
    <dgm:pt modelId="{62664562-C1E7-4322-A960-E8EE8904550B}" type="parTrans" cxnId="{F764CA82-9279-4B6F-BEB0-F1CEC26BB68B}">
      <dgm:prSet/>
      <dgm:spPr/>
      <dgm:t>
        <a:bodyPr/>
        <a:lstStyle/>
        <a:p>
          <a:endParaRPr lang="pl-PL"/>
        </a:p>
      </dgm:t>
    </dgm:pt>
    <dgm:pt modelId="{E9A149AB-843A-426F-BC56-39FCC531C27C}" type="sibTrans" cxnId="{F764CA82-9279-4B6F-BEB0-F1CEC26BB68B}">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6892" custLinFactNeighborX="-926" custLinFactNeighborY="78197"/>
      <dgm:spPr>
        <a:solidFill>
          <a:schemeClr val="accent2">
            <a:lumMod val="20000"/>
            <a:lumOff val="80000"/>
          </a:schemeClr>
        </a:solidFill>
      </dgm:spPr>
    </dgm:pt>
    <dgm:pt modelId="{3F2B0918-857E-40F5-A1DD-0945C356E725}" type="pres">
      <dgm:prSet presAssocID="{7B3DFCD2-9C2F-41BF-AA51-8B90A0D79180}" presName="linComp" presStyleCnt="0"/>
      <dgm:spPr/>
    </dgm:pt>
    <dgm:pt modelId="{2F69C69F-43F5-4CD8-9739-EFFFD93CD8D3}" type="pres">
      <dgm:prSet presAssocID="{3EE36CF1-F600-4410-B8FD-8E99860D8EBA}" presName="compNode" presStyleCnt="0"/>
      <dgm:spPr/>
    </dgm:pt>
    <dgm:pt modelId="{4E2083C0-726A-44FF-9F09-881F98F8C4EB}" type="pres">
      <dgm:prSet presAssocID="{3EE36CF1-F600-4410-B8FD-8E99860D8EBA}" presName="bkgdShape" presStyleLbl="node1" presStyleIdx="0" presStyleCnt="1"/>
      <dgm:spPr/>
    </dgm:pt>
    <dgm:pt modelId="{8467E0EC-E915-4976-A1FE-F5CBE17446CA}" type="pres">
      <dgm:prSet presAssocID="{3EE36CF1-F600-4410-B8FD-8E99860D8EBA}" presName="nodeTx" presStyleLbl="node1" presStyleIdx="0" presStyleCnt="1">
        <dgm:presLayoutVars>
          <dgm:bulletEnabled val="1"/>
        </dgm:presLayoutVars>
      </dgm:prSet>
      <dgm:spPr/>
    </dgm:pt>
    <dgm:pt modelId="{0DFAD948-CC28-425B-8474-68D7F264DDAD}" type="pres">
      <dgm:prSet presAssocID="{3EE36CF1-F600-4410-B8FD-8E99860D8EBA}" presName="invisiNode" presStyleLbl="node1" presStyleIdx="0" presStyleCnt="1"/>
      <dgm:spPr/>
    </dgm:pt>
    <dgm:pt modelId="{E8DBD205-08DD-4E2F-867A-5507C6E663C1}" type="pres">
      <dgm:prSet presAssocID="{3EE36CF1-F600-4410-B8FD-8E99860D8EBA}"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dgm:spPr>
    </dgm:pt>
  </dgm:ptLst>
  <dgm:cxnLst>
    <dgm:cxn modelId="{EDC4B932-1788-47A3-93E8-D51D6158D2A6}" type="presOf" srcId="{7B3DFCD2-9C2F-41BF-AA51-8B90A0D79180}" destId="{93B00B55-710B-4908-9051-DD7D13AE3421}" srcOrd="0" destOrd="0" presId="urn:microsoft.com/office/officeart/2005/8/layout/hList7"/>
    <dgm:cxn modelId="{F764CA82-9279-4B6F-BEB0-F1CEC26BB68B}" srcId="{7B3DFCD2-9C2F-41BF-AA51-8B90A0D79180}" destId="{3EE36CF1-F600-4410-B8FD-8E99860D8EBA}" srcOrd="0" destOrd="0" parTransId="{62664562-C1E7-4322-A960-E8EE8904550B}" sibTransId="{E9A149AB-843A-426F-BC56-39FCC531C27C}"/>
    <dgm:cxn modelId="{86DDE0A3-5477-4D4A-9830-1B72E72BE594}" type="presOf" srcId="{3EE36CF1-F600-4410-B8FD-8E99860D8EBA}" destId="{8467E0EC-E915-4976-A1FE-F5CBE17446CA}" srcOrd="1" destOrd="0" presId="urn:microsoft.com/office/officeart/2005/8/layout/hList7"/>
    <dgm:cxn modelId="{EAF11AD2-EAF3-47A7-8C30-D0B7A58EB8DE}" type="presOf" srcId="{3EE36CF1-F600-4410-B8FD-8E99860D8EBA}" destId="{4E2083C0-726A-44FF-9F09-881F98F8C4EB}" srcOrd="0" destOrd="0" presId="urn:microsoft.com/office/officeart/2005/8/layout/hList7"/>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04F63111-D54E-4BAC-97B6-50813BA8C0C3}" type="presParOf" srcId="{3F2B0918-857E-40F5-A1DD-0945C356E725}" destId="{2F69C69F-43F5-4CD8-9739-EFFFD93CD8D3}" srcOrd="0" destOrd="0" presId="urn:microsoft.com/office/officeart/2005/8/layout/hList7"/>
    <dgm:cxn modelId="{146A1328-569A-4917-8725-B7CFF9CB3D80}" type="presParOf" srcId="{2F69C69F-43F5-4CD8-9739-EFFFD93CD8D3}" destId="{4E2083C0-726A-44FF-9F09-881F98F8C4EB}" srcOrd="0" destOrd="0" presId="urn:microsoft.com/office/officeart/2005/8/layout/hList7"/>
    <dgm:cxn modelId="{6F7157EA-27DD-417F-BD74-B5C307AC4524}" type="presParOf" srcId="{2F69C69F-43F5-4CD8-9739-EFFFD93CD8D3}" destId="{8467E0EC-E915-4976-A1FE-F5CBE17446CA}" srcOrd="1" destOrd="0" presId="urn:microsoft.com/office/officeart/2005/8/layout/hList7"/>
    <dgm:cxn modelId="{76F2FD6A-44C2-491C-A2B8-EFE16C90FCAA}" type="presParOf" srcId="{2F69C69F-43F5-4CD8-9739-EFFFD93CD8D3}" destId="{0DFAD948-CC28-425B-8474-68D7F264DDAD}" srcOrd="2" destOrd="0" presId="urn:microsoft.com/office/officeart/2005/8/layout/hList7"/>
    <dgm:cxn modelId="{3F48A345-C08C-42CC-85E1-BC15BFFD832F}" type="presParOf" srcId="{2F69C69F-43F5-4CD8-9739-EFFFD93CD8D3}" destId="{E8DBD205-08DD-4E2F-867A-5507C6E663C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B3DFCD2-9C2F-41BF-AA51-8B90A0D79180}" type="doc">
      <dgm:prSet loTypeId="urn:microsoft.com/office/officeart/2005/8/layout/hList7" loCatId="process" qsTypeId="urn:microsoft.com/office/officeart/2005/8/quickstyle/simple1" qsCatId="simple" csTypeId="urn:microsoft.com/office/officeart/2005/8/colors/accent1_2" csCatId="accent1" phldr="1"/>
      <dgm:spPr/>
    </dgm:pt>
    <dgm:pt modelId="{3EE36CF1-F600-4410-B8FD-8E99860D8EBA}">
      <dgm:prSet phldrT="[Tekst]" custT="1"/>
      <dgm:spPr>
        <a:solidFill>
          <a:schemeClr val="accent2">
            <a:lumMod val="40000"/>
            <a:lumOff val="60000"/>
          </a:schemeClr>
        </a:solidFill>
      </dgm:spPr>
      <dgm:t>
        <a:bodyPr/>
        <a:lstStyle/>
        <a:p>
          <a:r>
            <a:rPr lang="en-GB" sz="2800" b="1" dirty="0"/>
            <a:t>Polish Association for Spiritual Care in Medicine </a:t>
          </a:r>
          <a:endParaRPr lang="pl-PL" sz="2800" b="1" dirty="0"/>
        </a:p>
      </dgm:t>
    </dgm:pt>
    <dgm:pt modelId="{62664562-C1E7-4322-A960-E8EE8904550B}" type="parTrans" cxnId="{F764CA82-9279-4B6F-BEB0-F1CEC26BB68B}">
      <dgm:prSet/>
      <dgm:spPr/>
      <dgm:t>
        <a:bodyPr/>
        <a:lstStyle/>
        <a:p>
          <a:endParaRPr lang="pl-PL"/>
        </a:p>
      </dgm:t>
    </dgm:pt>
    <dgm:pt modelId="{E9A149AB-843A-426F-BC56-39FCC531C27C}" type="sibTrans" cxnId="{F764CA82-9279-4B6F-BEB0-F1CEC26BB68B}">
      <dgm:prSet/>
      <dgm:spPr/>
      <dgm:t>
        <a:bodyPr/>
        <a:lstStyle/>
        <a:p>
          <a:endParaRPr lang="pl-PL"/>
        </a:p>
      </dgm:t>
    </dgm:pt>
    <dgm:pt modelId="{93B00B55-710B-4908-9051-DD7D13AE3421}" type="pres">
      <dgm:prSet presAssocID="{7B3DFCD2-9C2F-41BF-AA51-8B90A0D79180}" presName="Name0" presStyleCnt="0">
        <dgm:presLayoutVars>
          <dgm:dir/>
          <dgm:resizeHandles val="exact"/>
        </dgm:presLayoutVars>
      </dgm:prSet>
      <dgm:spPr/>
    </dgm:pt>
    <dgm:pt modelId="{D3832438-C234-49BA-BBA6-2B1CAD19B21F}" type="pres">
      <dgm:prSet presAssocID="{7B3DFCD2-9C2F-41BF-AA51-8B90A0D79180}" presName="fgShape" presStyleLbl="fgShp" presStyleIdx="0" presStyleCnt="1" custFlipVert="1" custScaleY="6892" custLinFactNeighborX="-926" custLinFactNeighborY="78197"/>
      <dgm:spPr>
        <a:solidFill>
          <a:schemeClr val="accent2">
            <a:lumMod val="20000"/>
            <a:lumOff val="80000"/>
          </a:schemeClr>
        </a:solidFill>
      </dgm:spPr>
    </dgm:pt>
    <dgm:pt modelId="{3F2B0918-857E-40F5-A1DD-0945C356E725}" type="pres">
      <dgm:prSet presAssocID="{7B3DFCD2-9C2F-41BF-AA51-8B90A0D79180}" presName="linComp" presStyleCnt="0"/>
      <dgm:spPr/>
    </dgm:pt>
    <dgm:pt modelId="{2F69C69F-43F5-4CD8-9739-EFFFD93CD8D3}" type="pres">
      <dgm:prSet presAssocID="{3EE36CF1-F600-4410-B8FD-8E99860D8EBA}" presName="compNode" presStyleCnt="0"/>
      <dgm:spPr/>
    </dgm:pt>
    <dgm:pt modelId="{4E2083C0-726A-44FF-9F09-881F98F8C4EB}" type="pres">
      <dgm:prSet presAssocID="{3EE36CF1-F600-4410-B8FD-8E99860D8EBA}" presName="bkgdShape" presStyleLbl="node1" presStyleIdx="0" presStyleCnt="1"/>
      <dgm:spPr/>
    </dgm:pt>
    <dgm:pt modelId="{8467E0EC-E915-4976-A1FE-F5CBE17446CA}" type="pres">
      <dgm:prSet presAssocID="{3EE36CF1-F600-4410-B8FD-8E99860D8EBA}" presName="nodeTx" presStyleLbl="node1" presStyleIdx="0" presStyleCnt="1">
        <dgm:presLayoutVars>
          <dgm:bulletEnabled val="1"/>
        </dgm:presLayoutVars>
      </dgm:prSet>
      <dgm:spPr/>
    </dgm:pt>
    <dgm:pt modelId="{0DFAD948-CC28-425B-8474-68D7F264DDAD}" type="pres">
      <dgm:prSet presAssocID="{3EE36CF1-F600-4410-B8FD-8E99860D8EBA}" presName="invisiNode" presStyleLbl="node1" presStyleIdx="0" presStyleCnt="1"/>
      <dgm:spPr/>
    </dgm:pt>
    <dgm:pt modelId="{E8DBD205-08DD-4E2F-867A-5507C6E663C1}" type="pres">
      <dgm:prSet presAssocID="{3EE36CF1-F600-4410-B8FD-8E99860D8EBA}"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dgm:spPr>
    </dgm:pt>
  </dgm:ptLst>
  <dgm:cxnLst>
    <dgm:cxn modelId="{EDC4B932-1788-47A3-93E8-D51D6158D2A6}" type="presOf" srcId="{7B3DFCD2-9C2F-41BF-AA51-8B90A0D79180}" destId="{93B00B55-710B-4908-9051-DD7D13AE3421}" srcOrd="0" destOrd="0" presId="urn:microsoft.com/office/officeart/2005/8/layout/hList7"/>
    <dgm:cxn modelId="{F764CA82-9279-4B6F-BEB0-F1CEC26BB68B}" srcId="{7B3DFCD2-9C2F-41BF-AA51-8B90A0D79180}" destId="{3EE36CF1-F600-4410-B8FD-8E99860D8EBA}" srcOrd="0" destOrd="0" parTransId="{62664562-C1E7-4322-A960-E8EE8904550B}" sibTransId="{E9A149AB-843A-426F-BC56-39FCC531C27C}"/>
    <dgm:cxn modelId="{86DDE0A3-5477-4D4A-9830-1B72E72BE594}" type="presOf" srcId="{3EE36CF1-F600-4410-B8FD-8E99860D8EBA}" destId="{8467E0EC-E915-4976-A1FE-F5CBE17446CA}" srcOrd="1" destOrd="0" presId="urn:microsoft.com/office/officeart/2005/8/layout/hList7"/>
    <dgm:cxn modelId="{EAF11AD2-EAF3-47A7-8C30-D0B7A58EB8DE}" type="presOf" srcId="{3EE36CF1-F600-4410-B8FD-8E99860D8EBA}" destId="{4E2083C0-726A-44FF-9F09-881F98F8C4EB}" srcOrd="0" destOrd="0" presId="urn:microsoft.com/office/officeart/2005/8/layout/hList7"/>
    <dgm:cxn modelId="{F8F2EBD2-41A2-4C05-BCAB-03306295BE98}" type="presParOf" srcId="{93B00B55-710B-4908-9051-DD7D13AE3421}" destId="{D3832438-C234-49BA-BBA6-2B1CAD19B21F}" srcOrd="0" destOrd="0" presId="urn:microsoft.com/office/officeart/2005/8/layout/hList7"/>
    <dgm:cxn modelId="{BD85EAD0-8F36-4930-AB03-B670EEB7BD46}" type="presParOf" srcId="{93B00B55-710B-4908-9051-DD7D13AE3421}" destId="{3F2B0918-857E-40F5-A1DD-0945C356E725}" srcOrd="1" destOrd="0" presId="urn:microsoft.com/office/officeart/2005/8/layout/hList7"/>
    <dgm:cxn modelId="{04F63111-D54E-4BAC-97B6-50813BA8C0C3}" type="presParOf" srcId="{3F2B0918-857E-40F5-A1DD-0945C356E725}" destId="{2F69C69F-43F5-4CD8-9739-EFFFD93CD8D3}" srcOrd="0" destOrd="0" presId="urn:microsoft.com/office/officeart/2005/8/layout/hList7"/>
    <dgm:cxn modelId="{146A1328-569A-4917-8725-B7CFF9CB3D80}" type="presParOf" srcId="{2F69C69F-43F5-4CD8-9739-EFFFD93CD8D3}" destId="{4E2083C0-726A-44FF-9F09-881F98F8C4EB}" srcOrd="0" destOrd="0" presId="urn:microsoft.com/office/officeart/2005/8/layout/hList7"/>
    <dgm:cxn modelId="{6F7157EA-27DD-417F-BD74-B5C307AC4524}" type="presParOf" srcId="{2F69C69F-43F5-4CD8-9739-EFFFD93CD8D3}" destId="{8467E0EC-E915-4976-A1FE-F5CBE17446CA}" srcOrd="1" destOrd="0" presId="urn:microsoft.com/office/officeart/2005/8/layout/hList7"/>
    <dgm:cxn modelId="{76F2FD6A-44C2-491C-A2B8-EFE16C90FCAA}" type="presParOf" srcId="{2F69C69F-43F5-4CD8-9739-EFFFD93CD8D3}" destId="{0DFAD948-CC28-425B-8474-68D7F264DDAD}" srcOrd="2" destOrd="0" presId="urn:microsoft.com/office/officeart/2005/8/layout/hList7"/>
    <dgm:cxn modelId="{3F48A345-C08C-42CC-85E1-BC15BFFD832F}" type="presParOf" srcId="{2F69C69F-43F5-4CD8-9739-EFFFD93CD8D3}" destId="{E8DBD205-08DD-4E2F-867A-5507C6E663C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7B8A1B-00F1-4954-99B6-3CBFF901E23F}">
      <dsp:nvSpPr>
        <dsp:cNvPr id="0" name=""/>
        <dsp:cNvSpPr/>
      </dsp:nvSpPr>
      <dsp:spPr>
        <a:xfrm>
          <a:off x="5895" y="5018"/>
          <a:ext cx="2756114" cy="4422531"/>
        </a:xfrm>
        <a:prstGeom prst="roundRect">
          <a:avLst>
            <a:gd name="adj" fmla="val 10000"/>
          </a:avLst>
        </a:prstGeom>
        <a:solidFill>
          <a:srgbClr val="F5B0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Polish</a:t>
          </a:r>
          <a:r>
            <a:rPr lang="pl-PL" sz="3200" b="1" kern="1200" dirty="0"/>
            <a:t> </a:t>
          </a:r>
          <a:r>
            <a:rPr lang="pl-PL" sz="3200" b="1" kern="1200" dirty="0" err="1"/>
            <a:t>Nurses</a:t>
          </a:r>
          <a:r>
            <a:rPr lang="pl-PL" sz="3200" b="1" kern="1200" dirty="0"/>
            <a:t> </a:t>
          </a:r>
          <a:r>
            <a:rPr lang="pl-PL" sz="3200" b="1" kern="1200" dirty="0" err="1"/>
            <a:t>Association</a:t>
          </a:r>
          <a:endParaRPr lang="pl-PL" sz="3200" b="1" kern="1200" dirty="0"/>
        </a:p>
      </dsp:txBody>
      <dsp:txXfrm>
        <a:off x="5895" y="1774030"/>
        <a:ext cx="2756114" cy="1769012"/>
      </dsp:txXfrm>
    </dsp:sp>
    <dsp:sp modelId="{2A410B57-F65C-4109-BBA9-EA99848C451E}">
      <dsp:nvSpPr>
        <dsp:cNvPr id="0" name=""/>
        <dsp:cNvSpPr/>
      </dsp:nvSpPr>
      <dsp:spPr>
        <a:xfrm>
          <a:off x="380850" y="135654"/>
          <a:ext cx="1971036" cy="202347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6E51C0-D9A0-49F8-A183-BE7B1EF886BD}">
      <dsp:nvSpPr>
        <dsp:cNvPr id="0" name=""/>
        <dsp:cNvSpPr/>
      </dsp:nvSpPr>
      <dsp:spPr>
        <a:xfrm>
          <a:off x="2844692" y="0"/>
          <a:ext cx="2756114"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2844692" y="1769012"/>
        <a:ext cx="2756114" cy="1769012"/>
      </dsp:txXfrm>
    </dsp:sp>
    <dsp:sp modelId="{B75BC9E9-92D3-4246-91F3-3B8906958989}">
      <dsp:nvSpPr>
        <dsp:cNvPr id="0" name=""/>
        <dsp:cNvSpPr/>
      </dsp:nvSpPr>
      <dsp:spPr>
        <a:xfrm>
          <a:off x="3214073" y="130643"/>
          <a:ext cx="1999768" cy="186520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2083C0-726A-44FF-9F09-881F98F8C4EB}">
      <dsp:nvSpPr>
        <dsp:cNvPr id="0" name=""/>
        <dsp:cNvSpPr/>
      </dsp:nvSpPr>
      <dsp:spPr>
        <a:xfrm>
          <a:off x="5683490" y="0"/>
          <a:ext cx="2756114" cy="4422531"/>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b="1" kern="1200" dirty="0"/>
            <a:t>Polish Association for Spiritual Care in Medicine </a:t>
          </a:r>
          <a:endParaRPr lang="pl-PL" sz="2800" b="1" kern="1200" dirty="0"/>
        </a:p>
      </dsp:txBody>
      <dsp:txXfrm>
        <a:off x="5683490" y="1769012"/>
        <a:ext cx="2756114" cy="1769012"/>
      </dsp:txXfrm>
    </dsp:sp>
    <dsp:sp modelId="{E8DBD205-08DD-4E2F-867A-5507C6E663C1}">
      <dsp:nvSpPr>
        <dsp:cNvPr id="0" name=""/>
        <dsp:cNvSpPr/>
      </dsp:nvSpPr>
      <dsp:spPr>
        <a:xfrm>
          <a:off x="6325196" y="265351"/>
          <a:ext cx="1472702" cy="147270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a:off x="337820" y="3538024"/>
          <a:ext cx="7769860" cy="663379"/>
        </a:xfrm>
        <a:prstGeom prst="leftRightArrow">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E51C0-D9A0-49F8-A183-BE7B1EF886BD}">
      <dsp:nvSpPr>
        <dsp:cNvPr id="0" name=""/>
        <dsp:cNvSpPr/>
      </dsp:nvSpPr>
      <dsp:spPr>
        <a:xfrm>
          <a:off x="0" y="0"/>
          <a:ext cx="2699239"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0" y="1769012"/>
        <a:ext cx="2699239" cy="1769012"/>
      </dsp:txXfrm>
    </dsp:sp>
    <dsp:sp modelId="{B75BC9E9-92D3-4246-91F3-3B8906958989}">
      <dsp:nvSpPr>
        <dsp:cNvPr id="0" name=""/>
        <dsp:cNvSpPr/>
      </dsp:nvSpPr>
      <dsp:spPr>
        <a:xfrm>
          <a:off x="340943" y="130643"/>
          <a:ext cx="1999768" cy="1865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82540" y="3719296"/>
          <a:ext cx="2483299" cy="300836"/>
        </a:xfrm>
        <a:prstGeom prst="leftRightArrow">
          <a:avLst/>
        </a:prstGeom>
        <a:solidFill>
          <a:srgbClr val="D34817"/>
        </a:solidFill>
        <a:ln w="12700" cap="flat" cmpd="sng" algn="ctr">
          <a:solidFill>
            <a:srgbClr val="D3481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E51C0-D9A0-49F8-A183-BE7B1EF886BD}">
      <dsp:nvSpPr>
        <dsp:cNvPr id="0" name=""/>
        <dsp:cNvSpPr/>
      </dsp:nvSpPr>
      <dsp:spPr>
        <a:xfrm>
          <a:off x="0" y="0"/>
          <a:ext cx="2699239"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0" y="1769012"/>
        <a:ext cx="2699239" cy="1769012"/>
      </dsp:txXfrm>
    </dsp:sp>
    <dsp:sp modelId="{B75BC9E9-92D3-4246-91F3-3B8906958989}">
      <dsp:nvSpPr>
        <dsp:cNvPr id="0" name=""/>
        <dsp:cNvSpPr/>
      </dsp:nvSpPr>
      <dsp:spPr>
        <a:xfrm>
          <a:off x="340943" y="130643"/>
          <a:ext cx="1999768" cy="1865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82540" y="3719296"/>
          <a:ext cx="2483299" cy="300836"/>
        </a:xfrm>
        <a:prstGeom prst="leftRightArrow">
          <a:avLst/>
        </a:prstGeom>
        <a:solidFill>
          <a:srgbClr val="D34817"/>
        </a:solidFill>
        <a:ln w="12700" cap="flat" cmpd="sng" algn="ctr">
          <a:solidFill>
            <a:srgbClr val="D3481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E51C0-D9A0-49F8-A183-BE7B1EF886BD}">
      <dsp:nvSpPr>
        <dsp:cNvPr id="0" name=""/>
        <dsp:cNvSpPr/>
      </dsp:nvSpPr>
      <dsp:spPr>
        <a:xfrm>
          <a:off x="0" y="0"/>
          <a:ext cx="3024555"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0" y="1769012"/>
        <a:ext cx="3024555" cy="1769012"/>
      </dsp:txXfrm>
    </dsp:sp>
    <dsp:sp modelId="{B75BC9E9-92D3-4246-91F3-3B8906958989}">
      <dsp:nvSpPr>
        <dsp:cNvPr id="0" name=""/>
        <dsp:cNvSpPr/>
      </dsp:nvSpPr>
      <dsp:spPr>
        <a:xfrm>
          <a:off x="503601" y="130643"/>
          <a:ext cx="1999768" cy="1865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92488" y="3719296"/>
          <a:ext cx="2782590" cy="300836"/>
        </a:xfrm>
        <a:prstGeom prst="leftRightArrow">
          <a:avLst/>
        </a:prstGeom>
        <a:solidFill>
          <a:srgbClr val="D34817"/>
        </a:solidFill>
        <a:ln w="12700" cap="flat" cmpd="sng" algn="ctr">
          <a:solidFill>
            <a:srgbClr val="D3481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E51C0-D9A0-49F8-A183-BE7B1EF886BD}">
      <dsp:nvSpPr>
        <dsp:cNvPr id="0" name=""/>
        <dsp:cNvSpPr/>
      </dsp:nvSpPr>
      <dsp:spPr>
        <a:xfrm>
          <a:off x="0" y="0"/>
          <a:ext cx="3024555"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0" y="1769012"/>
        <a:ext cx="3024555" cy="1769012"/>
      </dsp:txXfrm>
    </dsp:sp>
    <dsp:sp modelId="{B75BC9E9-92D3-4246-91F3-3B8906958989}">
      <dsp:nvSpPr>
        <dsp:cNvPr id="0" name=""/>
        <dsp:cNvSpPr/>
      </dsp:nvSpPr>
      <dsp:spPr>
        <a:xfrm>
          <a:off x="503601" y="130643"/>
          <a:ext cx="1999768" cy="1865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92488" y="3719296"/>
          <a:ext cx="2782590" cy="300836"/>
        </a:xfrm>
        <a:prstGeom prst="leftRightArrow">
          <a:avLst/>
        </a:prstGeom>
        <a:solidFill>
          <a:srgbClr val="D34817"/>
        </a:solidFill>
        <a:ln w="12700" cap="flat" cmpd="sng" algn="ctr">
          <a:solidFill>
            <a:srgbClr val="D3481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E51C0-D9A0-49F8-A183-BE7B1EF886BD}">
      <dsp:nvSpPr>
        <dsp:cNvPr id="0" name=""/>
        <dsp:cNvSpPr/>
      </dsp:nvSpPr>
      <dsp:spPr>
        <a:xfrm>
          <a:off x="0" y="0"/>
          <a:ext cx="3024555"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0" y="1769012"/>
        <a:ext cx="3024555" cy="1769012"/>
      </dsp:txXfrm>
    </dsp:sp>
    <dsp:sp modelId="{B75BC9E9-92D3-4246-91F3-3B8906958989}">
      <dsp:nvSpPr>
        <dsp:cNvPr id="0" name=""/>
        <dsp:cNvSpPr/>
      </dsp:nvSpPr>
      <dsp:spPr>
        <a:xfrm>
          <a:off x="503601" y="130643"/>
          <a:ext cx="1999768" cy="1865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92488" y="3719296"/>
          <a:ext cx="2782590" cy="300836"/>
        </a:xfrm>
        <a:prstGeom prst="leftRightArrow">
          <a:avLst/>
        </a:prstGeom>
        <a:solidFill>
          <a:srgbClr val="D34817"/>
        </a:solidFill>
        <a:ln w="12700" cap="flat" cmpd="sng" algn="ctr">
          <a:solidFill>
            <a:srgbClr val="D3481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E51C0-D9A0-49F8-A183-BE7B1EF886BD}">
      <dsp:nvSpPr>
        <dsp:cNvPr id="0" name=""/>
        <dsp:cNvSpPr/>
      </dsp:nvSpPr>
      <dsp:spPr>
        <a:xfrm>
          <a:off x="0" y="0"/>
          <a:ext cx="3024555" cy="44225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pl-PL" sz="3200" b="1" kern="1200" dirty="0" err="1"/>
            <a:t>Medical</a:t>
          </a:r>
          <a:r>
            <a:rPr lang="pl-PL" sz="3200" b="1" kern="1200" dirty="0"/>
            <a:t> University of Lublin</a:t>
          </a:r>
        </a:p>
      </dsp:txBody>
      <dsp:txXfrm>
        <a:off x="0" y="1769012"/>
        <a:ext cx="3024555" cy="1769012"/>
      </dsp:txXfrm>
    </dsp:sp>
    <dsp:sp modelId="{B75BC9E9-92D3-4246-91F3-3B8906958989}">
      <dsp:nvSpPr>
        <dsp:cNvPr id="0" name=""/>
        <dsp:cNvSpPr/>
      </dsp:nvSpPr>
      <dsp:spPr>
        <a:xfrm>
          <a:off x="503601" y="130643"/>
          <a:ext cx="1999768" cy="1865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92488" y="3719296"/>
          <a:ext cx="2782590" cy="300836"/>
        </a:xfrm>
        <a:prstGeom prst="leftRightArrow">
          <a:avLst/>
        </a:prstGeom>
        <a:solidFill>
          <a:srgbClr val="D34817"/>
        </a:solidFill>
        <a:ln w="12700" cap="flat" cmpd="sng" algn="ctr">
          <a:solidFill>
            <a:srgbClr val="D3481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E986F-E4F1-4406-8D20-1BD7458725B0}">
      <dsp:nvSpPr>
        <dsp:cNvPr id="0" name=""/>
        <dsp:cNvSpPr/>
      </dsp:nvSpPr>
      <dsp:spPr>
        <a:xfrm>
          <a:off x="0" y="0"/>
          <a:ext cx="3077308" cy="4422531"/>
        </a:xfrm>
        <a:prstGeom prst="roundRect">
          <a:avLst>
            <a:gd name="adj" fmla="val 10000"/>
          </a:avLst>
        </a:prstGeom>
        <a:solidFill>
          <a:srgbClr val="F5B0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pl-PL" sz="3600" b="1" kern="1200" dirty="0" err="1"/>
            <a:t>Polish</a:t>
          </a:r>
          <a:r>
            <a:rPr lang="pl-PL" sz="3600" b="1" kern="1200" dirty="0"/>
            <a:t> </a:t>
          </a:r>
          <a:r>
            <a:rPr lang="pl-PL" sz="3600" b="1" kern="1200" dirty="0" err="1"/>
            <a:t>Nurses</a:t>
          </a:r>
          <a:r>
            <a:rPr lang="pl-PL" sz="3600" b="1" kern="1200" dirty="0"/>
            <a:t> </a:t>
          </a:r>
          <a:r>
            <a:rPr lang="pl-PL" sz="3600" b="1" kern="1200" dirty="0" err="1"/>
            <a:t>Association</a:t>
          </a:r>
          <a:endParaRPr lang="pl-PL" sz="3600" b="1" kern="1200" dirty="0"/>
        </a:p>
      </dsp:txBody>
      <dsp:txXfrm>
        <a:off x="0" y="1769012"/>
        <a:ext cx="3077308" cy="1769012"/>
      </dsp:txXfrm>
    </dsp:sp>
    <dsp:sp modelId="{B4B28A21-F1FA-49C1-A2FF-6421114E8666}">
      <dsp:nvSpPr>
        <dsp:cNvPr id="0" name=""/>
        <dsp:cNvSpPr/>
      </dsp:nvSpPr>
      <dsp:spPr>
        <a:xfrm>
          <a:off x="802302" y="265351"/>
          <a:ext cx="1472702" cy="14727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a:off x="131897" y="4376810"/>
          <a:ext cx="2831123" cy="4572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C7A53-19C7-40E8-A390-DFD4E3CD2322}">
      <dsp:nvSpPr>
        <dsp:cNvPr id="0" name=""/>
        <dsp:cNvSpPr/>
      </dsp:nvSpPr>
      <dsp:spPr>
        <a:xfrm>
          <a:off x="0" y="0"/>
          <a:ext cx="3077308" cy="4422531"/>
        </a:xfrm>
        <a:prstGeom prst="roundRect">
          <a:avLst>
            <a:gd name="adj" fmla="val 10000"/>
          </a:avLst>
        </a:prstGeom>
        <a:solidFill>
          <a:srgbClr val="F5B0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pl-PL" sz="3600" b="1" kern="1200" dirty="0" err="1"/>
            <a:t>Polish</a:t>
          </a:r>
          <a:r>
            <a:rPr lang="pl-PL" sz="3600" b="1" kern="1200" dirty="0"/>
            <a:t> </a:t>
          </a:r>
          <a:r>
            <a:rPr lang="pl-PL" sz="3600" b="1" kern="1200" dirty="0" err="1"/>
            <a:t>Nurses</a:t>
          </a:r>
          <a:r>
            <a:rPr lang="pl-PL" sz="3600" b="1" kern="1200" dirty="0"/>
            <a:t> </a:t>
          </a:r>
          <a:r>
            <a:rPr lang="pl-PL" sz="3600" b="1" kern="1200" dirty="0" err="1"/>
            <a:t>Association</a:t>
          </a:r>
          <a:endParaRPr lang="pl-PL" sz="3600" b="1" kern="1200" dirty="0"/>
        </a:p>
      </dsp:txBody>
      <dsp:txXfrm>
        <a:off x="0" y="1769012"/>
        <a:ext cx="3077308" cy="1769012"/>
      </dsp:txXfrm>
    </dsp:sp>
    <dsp:sp modelId="{C646AC5E-B00B-4200-B040-5AD0AAA0B4F2}">
      <dsp:nvSpPr>
        <dsp:cNvPr id="0" name=""/>
        <dsp:cNvSpPr/>
      </dsp:nvSpPr>
      <dsp:spPr>
        <a:xfrm>
          <a:off x="802302" y="265351"/>
          <a:ext cx="1472702" cy="14727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a:off x="131897" y="4376810"/>
          <a:ext cx="2831123" cy="4572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C7A53-19C7-40E8-A390-DFD4E3CD2322}">
      <dsp:nvSpPr>
        <dsp:cNvPr id="0" name=""/>
        <dsp:cNvSpPr/>
      </dsp:nvSpPr>
      <dsp:spPr>
        <a:xfrm>
          <a:off x="0" y="0"/>
          <a:ext cx="3077308" cy="4422531"/>
        </a:xfrm>
        <a:prstGeom prst="roundRect">
          <a:avLst>
            <a:gd name="adj" fmla="val 10000"/>
          </a:avLst>
        </a:prstGeom>
        <a:solidFill>
          <a:srgbClr val="F5B0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pl-PL" sz="3600" b="1" kern="1200" dirty="0" err="1"/>
            <a:t>Polish</a:t>
          </a:r>
          <a:r>
            <a:rPr lang="pl-PL" sz="3600" b="1" kern="1200" dirty="0"/>
            <a:t> </a:t>
          </a:r>
          <a:r>
            <a:rPr lang="pl-PL" sz="3600" b="1" kern="1200" dirty="0" err="1"/>
            <a:t>Nurses</a:t>
          </a:r>
          <a:r>
            <a:rPr lang="pl-PL" sz="3600" b="1" kern="1200" dirty="0"/>
            <a:t> </a:t>
          </a:r>
          <a:r>
            <a:rPr lang="pl-PL" sz="3600" b="1" kern="1200" dirty="0" err="1"/>
            <a:t>Association</a:t>
          </a:r>
          <a:endParaRPr lang="pl-PL" sz="3600" b="1" kern="1200" dirty="0"/>
        </a:p>
      </dsp:txBody>
      <dsp:txXfrm>
        <a:off x="0" y="1769012"/>
        <a:ext cx="3077308" cy="1769012"/>
      </dsp:txXfrm>
    </dsp:sp>
    <dsp:sp modelId="{C646AC5E-B00B-4200-B040-5AD0AAA0B4F2}">
      <dsp:nvSpPr>
        <dsp:cNvPr id="0" name=""/>
        <dsp:cNvSpPr/>
      </dsp:nvSpPr>
      <dsp:spPr>
        <a:xfrm>
          <a:off x="802302" y="265351"/>
          <a:ext cx="1472702" cy="14727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a:off x="131897" y="4376810"/>
          <a:ext cx="2831123" cy="4572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083C0-726A-44FF-9F09-881F98F8C4EB}">
      <dsp:nvSpPr>
        <dsp:cNvPr id="0" name=""/>
        <dsp:cNvSpPr/>
      </dsp:nvSpPr>
      <dsp:spPr>
        <a:xfrm>
          <a:off x="0" y="0"/>
          <a:ext cx="3094892" cy="4422531"/>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b="1" kern="1200" dirty="0"/>
            <a:t>Polish Association for Spiritual Care in Medicine </a:t>
          </a:r>
          <a:endParaRPr lang="pl-PL" sz="2800" b="1" kern="1200" dirty="0"/>
        </a:p>
      </dsp:txBody>
      <dsp:txXfrm>
        <a:off x="0" y="1769012"/>
        <a:ext cx="3094892" cy="1769012"/>
      </dsp:txXfrm>
    </dsp:sp>
    <dsp:sp modelId="{E8DBD205-08DD-4E2F-867A-5507C6E663C1}">
      <dsp:nvSpPr>
        <dsp:cNvPr id="0" name=""/>
        <dsp:cNvSpPr/>
      </dsp:nvSpPr>
      <dsp:spPr>
        <a:xfrm>
          <a:off x="811094" y="265351"/>
          <a:ext cx="1472702" cy="14727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97429" y="4365597"/>
          <a:ext cx="2847300" cy="45720"/>
        </a:xfrm>
        <a:prstGeom prst="leftRightArrow">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083C0-726A-44FF-9F09-881F98F8C4EB}">
      <dsp:nvSpPr>
        <dsp:cNvPr id="0" name=""/>
        <dsp:cNvSpPr/>
      </dsp:nvSpPr>
      <dsp:spPr>
        <a:xfrm>
          <a:off x="0" y="0"/>
          <a:ext cx="3094892" cy="4422531"/>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b="1" kern="1200" dirty="0"/>
            <a:t>Polish Association for Spiritual Care in Medicine </a:t>
          </a:r>
          <a:endParaRPr lang="pl-PL" sz="2800" b="1" kern="1200" dirty="0"/>
        </a:p>
      </dsp:txBody>
      <dsp:txXfrm>
        <a:off x="0" y="1769012"/>
        <a:ext cx="3094892" cy="1769012"/>
      </dsp:txXfrm>
    </dsp:sp>
    <dsp:sp modelId="{E8DBD205-08DD-4E2F-867A-5507C6E663C1}">
      <dsp:nvSpPr>
        <dsp:cNvPr id="0" name=""/>
        <dsp:cNvSpPr/>
      </dsp:nvSpPr>
      <dsp:spPr>
        <a:xfrm>
          <a:off x="811094" y="265351"/>
          <a:ext cx="1472702" cy="14727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832438-C234-49BA-BBA6-2B1CAD19B21F}">
      <dsp:nvSpPr>
        <dsp:cNvPr id="0" name=""/>
        <dsp:cNvSpPr/>
      </dsp:nvSpPr>
      <dsp:spPr>
        <a:xfrm flipV="1">
          <a:off x="97429" y="4365597"/>
          <a:ext cx="2847300" cy="45720"/>
        </a:xfrm>
        <a:prstGeom prst="leftRightArrow">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907258A-1E9C-4C56-A2B5-C3D34E2C161E}" type="datetime1">
              <a:rPr lang="pl-PL" smtClean="0"/>
              <a:t>24.09.2018</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E286890-466E-41CD-A28A-B1EBDF22CA33}" type="slidenum">
              <a:rPr lang="pl-PL" smtClean="0"/>
              <a:t>‹#›</a:t>
            </a:fld>
            <a:endParaRPr lang="pl-PL" dirty="0"/>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59AD84E3-9E81-4D8A-901F-FA18CBE16E22}" type="datetime1">
              <a:rPr lang="pl-PL" noProof="0" smtClean="0"/>
              <a:t>24.09.2018</a:t>
            </a:fld>
            <a:endParaRPr lang="pl-PL" noProof="0"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noProof="0"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27CD11A-EED3-40CE-98A3-28FEE84867B3}" type="slidenum">
              <a:rPr lang="pl-PL" noProof="0" smtClean="0"/>
              <a:t>‹#›</a:t>
            </a:fld>
            <a:endParaRPr lang="pl-PL" noProof="0" dirty="0"/>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rtlCol="0"/>
          <a:lstStyle/>
          <a:p>
            <a:pPr rtl="0"/>
            <a:endParaRPr lang="pl-PL" dirty="0"/>
          </a:p>
        </p:txBody>
      </p:sp>
      <p:sp>
        <p:nvSpPr>
          <p:cNvPr id="4" name="Symbol zastępczy numeru slajdu 3"/>
          <p:cNvSpPr>
            <a:spLocks noGrp="1"/>
          </p:cNvSpPr>
          <p:nvPr>
            <p:ph type="sldNum" sz="quarter" idx="10"/>
          </p:nvPr>
        </p:nvSpPr>
        <p:spPr/>
        <p:txBody>
          <a:bodyPr rtlCol="0"/>
          <a:lstStyle/>
          <a:p>
            <a:pPr rtl="0"/>
            <a:fld id="{927CD11A-EED3-40CE-98A3-28FEE84867B3}" type="slidenum">
              <a:rPr lang="pl-PL" smtClean="0"/>
              <a:t>1</a:t>
            </a:fld>
            <a:endParaRPr lang="pl-PL" dirty="0"/>
          </a:p>
        </p:txBody>
      </p:sp>
    </p:spTree>
    <p:extLst>
      <p:ext uri="{BB962C8B-B14F-4D97-AF65-F5344CB8AC3E}">
        <p14:creationId xmlns:p14="http://schemas.microsoft.com/office/powerpoint/2010/main" val="249116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2</a:t>
            </a:fld>
            <a:endParaRPr lang="pl-PL" dirty="0"/>
          </a:p>
        </p:txBody>
      </p:sp>
    </p:spTree>
    <p:extLst>
      <p:ext uri="{BB962C8B-B14F-4D97-AF65-F5344CB8AC3E}">
        <p14:creationId xmlns:p14="http://schemas.microsoft.com/office/powerpoint/2010/main" val="187373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3</a:t>
            </a:fld>
            <a:endParaRPr lang="pl-PL" dirty="0"/>
          </a:p>
        </p:txBody>
      </p:sp>
    </p:spTree>
    <p:extLst>
      <p:ext uri="{BB962C8B-B14F-4D97-AF65-F5344CB8AC3E}">
        <p14:creationId xmlns:p14="http://schemas.microsoft.com/office/powerpoint/2010/main" val="2762425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4</a:t>
            </a:fld>
            <a:endParaRPr lang="pl-PL" dirty="0"/>
          </a:p>
        </p:txBody>
      </p:sp>
    </p:spTree>
    <p:extLst>
      <p:ext uri="{BB962C8B-B14F-4D97-AF65-F5344CB8AC3E}">
        <p14:creationId xmlns:p14="http://schemas.microsoft.com/office/powerpoint/2010/main" val="275903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5</a:t>
            </a:fld>
            <a:endParaRPr lang="pl-PL" dirty="0"/>
          </a:p>
        </p:txBody>
      </p:sp>
    </p:spTree>
    <p:extLst>
      <p:ext uri="{BB962C8B-B14F-4D97-AF65-F5344CB8AC3E}">
        <p14:creationId xmlns:p14="http://schemas.microsoft.com/office/powerpoint/2010/main" val="714674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6</a:t>
            </a:fld>
            <a:endParaRPr lang="pl-PL" dirty="0"/>
          </a:p>
        </p:txBody>
      </p:sp>
    </p:spTree>
    <p:extLst>
      <p:ext uri="{BB962C8B-B14F-4D97-AF65-F5344CB8AC3E}">
        <p14:creationId xmlns:p14="http://schemas.microsoft.com/office/powerpoint/2010/main" val="55161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7</a:t>
            </a:fld>
            <a:endParaRPr lang="pl-PL" dirty="0"/>
          </a:p>
        </p:txBody>
      </p:sp>
    </p:spTree>
    <p:extLst>
      <p:ext uri="{BB962C8B-B14F-4D97-AF65-F5344CB8AC3E}">
        <p14:creationId xmlns:p14="http://schemas.microsoft.com/office/powerpoint/2010/main" val="3708201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8</a:t>
            </a:fld>
            <a:endParaRPr lang="pl-PL" dirty="0"/>
          </a:p>
        </p:txBody>
      </p:sp>
    </p:spTree>
    <p:extLst>
      <p:ext uri="{BB962C8B-B14F-4D97-AF65-F5344CB8AC3E}">
        <p14:creationId xmlns:p14="http://schemas.microsoft.com/office/powerpoint/2010/main" val="1157987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9</a:t>
            </a:fld>
            <a:endParaRPr lang="pl-PL" dirty="0"/>
          </a:p>
        </p:txBody>
      </p:sp>
    </p:spTree>
    <p:extLst>
      <p:ext uri="{BB962C8B-B14F-4D97-AF65-F5344CB8AC3E}">
        <p14:creationId xmlns:p14="http://schemas.microsoft.com/office/powerpoint/2010/main" val="3852287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10</a:t>
            </a:fld>
            <a:endParaRPr lang="pl-PL" dirty="0"/>
          </a:p>
        </p:txBody>
      </p:sp>
    </p:spTree>
    <p:extLst>
      <p:ext uri="{BB962C8B-B14F-4D97-AF65-F5344CB8AC3E}">
        <p14:creationId xmlns:p14="http://schemas.microsoft.com/office/powerpoint/2010/main" val="1270605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11</a:t>
            </a:fld>
            <a:endParaRPr lang="pl-PL" dirty="0"/>
          </a:p>
        </p:txBody>
      </p:sp>
    </p:spTree>
    <p:extLst>
      <p:ext uri="{BB962C8B-B14F-4D97-AF65-F5344CB8AC3E}">
        <p14:creationId xmlns:p14="http://schemas.microsoft.com/office/powerpoint/2010/main" val="397193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12</a:t>
            </a:fld>
            <a:endParaRPr lang="pl-PL" dirty="0"/>
          </a:p>
        </p:txBody>
      </p:sp>
    </p:spTree>
    <p:extLst>
      <p:ext uri="{BB962C8B-B14F-4D97-AF65-F5344CB8AC3E}">
        <p14:creationId xmlns:p14="http://schemas.microsoft.com/office/powerpoint/2010/main" val="159248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13</a:t>
            </a:fld>
            <a:endParaRPr lang="pl-PL" dirty="0"/>
          </a:p>
        </p:txBody>
      </p:sp>
    </p:spTree>
    <p:extLst>
      <p:ext uri="{BB962C8B-B14F-4D97-AF65-F5344CB8AC3E}">
        <p14:creationId xmlns:p14="http://schemas.microsoft.com/office/powerpoint/2010/main" val="180936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14</a:t>
            </a:fld>
            <a:endParaRPr lang="pl-PL" dirty="0"/>
          </a:p>
        </p:txBody>
      </p:sp>
    </p:spTree>
    <p:extLst>
      <p:ext uri="{BB962C8B-B14F-4D97-AF65-F5344CB8AC3E}">
        <p14:creationId xmlns:p14="http://schemas.microsoft.com/office/powerpoint/2010/main" val="3776816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15</a:t>
            </a:fld>
            <a:endParaRPr lang="pl-PL" dirty="0"/>
          </a:p>
        </p:txBody>
      </p:sp>
    </p:spTree>
    <p:extLst>
      <p:ext uri="{BB962C8B-B14F-4D97-AF65-F5344CB8AC3E}">
        <p14:creationId xmlns:p14="http://schemas.microsoft.com/office/powerpoint/2010/main" val="659125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16</a:t>
            </a:fld>
            <a:endParaRPr lang="pl-PL" dirty="0"/>
          </a:p>
        </p:txBody>
      </p:sp>
    </p:spTree>
    <p:extLst>
      <p:ext uri="{BB962C8B-B14F-4D97-AF65-F5344CB8AC3E}">
        <p14:creationId xmlns:p14="http://schemas.microsoft.com/office/powerpoint/2010/main" val="1607944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17</a:t>
            </a:fld>
            <a:endParaRPr lang="pl-PL" dirty="0"/>
          </a:p>
        </p:txBody>
      </p:sp>
    </p:spTree>
    <p:extLst>
      <p:ext uri="{BB962C8B-B14F-4D97-AF65-F5344CB8AC3E}">
        <p14:creationId xmlns:p14="http://schemas.microsoft.com/office/powerpoint/2010/main" val="3404759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18</a:t>
            </a:fld>
            <a:endParaRPr lang="pl-PL" dirty="0"/>
          </a:p>
        </p:txBody>
      </p:sp>
    </p:spTree>
    <p:extLst>
      <p:ext uri="{BB962C8B-B14F-4D97-AF65-F5344CB8AC3E}">
        <p14:creationId xmlns:p14="http://schemas.microsoft.com/office/powerpoint/2010/main" val="3021424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19</a:t>
            </a:fld>
            <a:endParaRPr lang="pl-PL" dirty="0"/>
          </a:p>
        </p:txBody>
      </p:sp>
    </p:spTree>
    <p:extLst>
      <p:ext uri="{BB962C8B-B14F-4D97-AF65-F5344CB8AC3E}">
        <p14:creationId xmlns:p14="http://schemas.microsoft.com/office/powerpoint/2010/main" val="639953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927CD11A-EED3-40CE-98A3-28FEE84867B3}" type="slidenum">
              <a:rPr lang="pl-PL" smtClean="0"/>
              <a:t>20</a:t>
            </a:fld>
            <a:endParaRPr lang="pl-PL" dirty="0"/>
          </a:p>
        </p:txBody>
      </p:sp>
    </p:spTree>
    <p:extLst>
      <p:ext uri="{BB962C8B-B14F-4D97-AF65-F5344CB8AC3E}">
        <p14:creationId xmlns:p14="http://schemas.microsoft.com/office/powerpoint/2010/main" val="1266469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rtlCol="0"/>
          <a:lstStyle/>
          <a:p>
            <a:pPr rtl="0"/>
            <a:endParaRPr lang="pl-PL" dirty="0"/>
          </a:p>
        </p:txBody>
      </p:sp>
      <p:sp>
        <p:nvSpPr>
          <p:cNvPr id="4" name="Symbol zastępczy numeru slajdu 3"/>
          <p:cNvSpPr>
            <a:spLocks noGrp="1"/>
          </p:cNvSpPr>
          <p:nvPr>
            <p:ph type="sldNum" sz="quarter" idx="10"/>
          </p:nvPr>
        </p:nvSpPr>
        <p:spPr/>
        <p:txBody>
          <a:bodyPr rtlCol="0"/>
          <a:lstStyle/>
          <a:p>
            <a:pPr rtl="0"/>
            <a:fld id="{927CD11A-EED3-40CE-98A3-28FEE84867B3}" type="slidenum">
              <a:rPr lang="pl-PL" smtClean="0"/>
              <a:t>21</a:t>
            </a:fld>
            <a:endParaRPr lang="pl-PL" dirty="0"/>
          </a:p>
        </p:txBody>
      </p:sp>
    </p:spTree>
    <p:extLst>
      <p:ext uri="{BB962C8B-B14F-4D97-AF65-F5344CB8AC3E}">
        <p14:creationId xmlns:p14="http://schemas.microsoft.com/office/powerpoint/2010/main" val="567926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041400"/>
            <a:ext cx="9144000" cy="2387600"/>
          </a:xfrm>
        </p:spPr>
        <p:txBody>
          <a:bodyPr rtlCol="0" anchor="b"/>
          <a:lstStyle>
            <a:lvl1pPr algn="ctr">
              <a:lnSpc>
                <a:spcPts val="4500"/>
              </a:lnSpc>
              <a:defRPr sz="6000">
                <a:solidFill>
                  <a:schemeClr val="tx2">
                    <a:lumMod val="20000"/>
                    <a:lumOff val="80000"/>
                  </a:schemeClr>
                </a:solidFill>
              </a:defRPr>
            </a:lvl1pPr>
          </a:lstStyle>
          <a:p>
            <a:pPr rtl="0"/>
            <a:r>
              <a:rPr lang="pl-PL" noProof="0"/>
              <a:t>Kliknij, aby edytować styl</a:t>
            </a:r>
            <a:endParaRPr lang="pl-PL" noProof="0" dirty="0"/>
          </a:p>
        </p:txBody>
      </p:sp>
      <p:sp>
        <p:nvSpPr>
          <p:cNvPr id="3" name="Podtytuł 2"/>
          <p:cNvSpPr>
            <a:spLocks noGrp="1"/>
          </p:cNvSpPr>
          <p:nvPr>
            <p:ph type="subTitle" idx="1"/>
          </p:nvPr>
        </p:nvSpPr>
        <p:spPr>
          <a:xfrm>
            <a:off x="1524000" y="3602038"/>
            <a:ext cx="9144000" cy="1655762"/>
          </a:xfrm>
        </p:spPr>
        <p:txBody>
          <a:bodyPr rtlCol="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l-PL" noProof="0"/>
              <a:t>Kliknij, aby edytować styl wzorca podtytułu</a:t>
            </a:r>
            <a:endParaRPr lang="pl-PL" noProof="0" dirty="0"/>
          </a:p>
        </p:txBody>
      </p:sp>
      <p:sp>
        <p:nvSpPr>
          <p:cNvPr id="4" name="Data — symbol zastępczy 3"/>
          <p:cNvSpPr>
            <a:spLocks noGrp="1"/>
          </p:cNvSpPr>
          <p:nvPr>
            <p:ph type="dt" sz="half" idx="10"/>
          </p:nvPr>
        </p:nvSpPr>
        <p:spPr/>
        <p:txBody>
          <a:bodyPr rtlCol="0"/>
          <a:lstStyle/>
          <a:p>
            <a:pPr rtl="0"/>
            <a:fld id="{B89F2A23-0A8A-4E55-A7B6-CC9A629C0EE6}" type="datetime1">
              <a:rPr lang="pl-PL" noProof="0" smtClean="0"/>
              <a:t>24.09.2018</a:t>
            </a:fld>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6" name="Numer slajdu — symbol zastępczy 5"/>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2819406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idx="1" hasCustomPrompt="1"/>
          </p:nvPr>
        </p:nvSpPr>
        <p:spPr/>
        <p:txBody>
          <a:bodyPr rtlCol="0"/>
          <a:lstStyle>
            <a:lvl5pPr>
              <a:defRPr/>
            </a:lvl5pPr>
            <a:lvl6pPr>
              <a:defRPr/>
            </a:lvl6pPr>
            <a:lvl7pPr>
              <a:defRPr/>
            </a:lvl7pPr>
            <a:lvl8pPr>
              <a:defRPr/>
            </a:lvl8pPr>
            <a:lvl9pPr>
              <a:defRPr/>
            </a:lvl9pPr>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4" name="Data — symbol zastępczy 3"/>
          <p:cNvSpPr>
            <a:spLocks noGrp="1"/>
          </p:cNvSpPr>
          <p:nvPr>
            <p:ph type="dt" sz="half" idx="10"/>
          </p:nvPr>
        </p:nvSpPr>
        <p:spPr/>
        <p:txBody>
          <a:bodyPr rtlCol="0"/>
          <a:lstStyle/>
          <a:p>
            <a:pPr rtl="0"/>
            <a:fld id="{A856DCEA-A10B-43E8-B8A4-26038658B4B5}" type="datetime1">
              <a:rPr lang="pl-PL" noProof="0" smtClean="0"/>
              <a:t>24.09.2018</a:t>
            </a:fld>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6" name="Numer slajdu — symbol zastępczy 5"/>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23619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57200" y="1709738"/>
            <a:ext cx="10515600" cy="2862262"/>
          </a:xfrm>
        </p:spPr>
        <p:txBody>
          <a:bodyPr rtlCol="0" anchor="b"/>
          <a:lstStyle>
            <a:lvl1pPr>
              <a:lnSpc>
                <a:spcPct val="100000"/>
              </a:lnSpc>
              <a:defRPr sz="6000"/>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457200" y="4589463"/>
            <a:ext cx="10515600" cy="1500187"/>
          </a:xfrm>
        </p:spPr>
        <p:txBody>
          <a:bodyPr rtlCol="0"/>
          <a:lstStyle>
            <a:lvl1pPr marL="0" indent="0">
              <a:buNone/>
              <a:defRPr sz="2400" b="1">
                <a:solidFill>
                  <a:schemeClr val="tx2">
                    <a:lumMod val="50000"/>
                  </a:schemeClr>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pl-PL" noProof="0"/>
              <a:t>Edytuj style wzorca tekstu</a:t>
            </a:r>
          </a:p>
        </p:txBody>
      </p:sp>
      <p:sp>
        <p:nvSpPr>
          <p:cNvPr id="4" name="Data — symbol zastępczy 3"/>
          <p:cNvSpPr>
            <a:spLocks noGrp="1"/>
          </p:cNvSpPr>
          <p:nvPr>
            <p:ph type="dt" sz="half" idx="10"/>
          </p:nvPr>
        </p:nvSpPr>
        <p:spPr/>
        <p:txBody>
          <a:bodyPr rtlCol="0"/>
          <a:lstStyle/>
          <a:p>
            <a:pPr rtl="0"/>
            <a:fld id="{D2187D88-0099-4503-B013-326AD325CFF5}" type="datetime1">
              <a:rPr lang="pl-PL" noProof="0" smtClean="0"/>
              <a:t>24.09.2018</a:t>
            </a:fld>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6" name="Numer slajdu — symbol zastępczy 5"/>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27312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pl-PL" dirty="0"/>
          </a:p>
        </p:txBody>
      </p:sp>
      <p:sp>
        <p:nvSpPr>
          <p:cNvPr id="3" name="Zawartość — symbol zastępczy 2"/>
          <p:cNvSpPr>
            <a:spLocks noGrp="1"/>
          </p:cNvSpPr>
          <p:nvPr>
            <p:ph sz="half" idx="1" hasCustomPrompt="1"/>
          </p:nvPr>
        </p:nvSpPr>
        <p:spPr>
          <a:xfrm>
            <a:off x="457200" y="1825625"/>
            <a:ext cx="4892040" cy="4351338"/>
          </a:xfrm>
        </p:spPr>
        <p:txBody>
          <a:bodyPr vert="horz" lIns="91440" tIns="45720" rIns="91440" bIns="45720" rtlCol="0">
            <a:normAutofit/>
          </a:bodyPr>
          <a:lstStyle>
            <a:lvl1pPr>
              <a:defRPr lang="en-US" baseline="0" noProof="0" dirty="0" smtClean="0">
                <a:solidFill>
                  <a:schemeClr val="bg1"/>
                </a:solidFill>
              </a:defRPr>
            </a:lvl1pPr>
            <a:lvl2pPr>
              <a:defRPr lang="en-US" baseline="0" noProof="0" dirty="0" smtClean="0">
                <a:solidFill>
                  <a:schemeClr val="bg1"/>
                </a:solidFill>
              </a:defRPr>
            </a:lvl2pPr>
            <a:lvl3pPr>
              <a:defRPr lang="en-US" baseline="0" noProof="0" dirty="0" smtClean="0">
                <a:solidFill>
                  <a:schemeClr val="bg1"/>
                </a:solidFill>
              </a:defRPr>
            </a:lvl3pPr>
            <a:lvl4pPr>
              <a:defRPr lang="en-US" baseline="0" noProof="0" dirty="0" smtClean="0">
                <a:solidFill>
                  <a:schemeClr val="bg1"/>
                </a:solidFill>
              </a:defRPr>
            </a:lvl4pPr>
            <a:lvl5pPr>
              <a:defRPr lang="en-US" baseline="0" noProof="0" dirty="0" smtClean="0">
                <a:solidFill>
                  <a:schemeClr val="bg1"/>
                </a:solidFill>
              </a:defRPr>
            </a:lvl5pPr>
            <a:lvl6pPr>
              <a:defRPr sz="1800"/>
            </a:lvl6pPr>
            <a:lvl7pPr>
              <a:defRPr sz="1800"/>
            </a:lvl7pPr>
            <a:lvl8pPr>
              <a:defRPr sz="1800"/>
            </a:lvl8pPr>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endParaRPr kumimoji="0" lang="pl-PL" sz="1800" b="0" i="0" u="none" strike="noStrike" kern="1200" cap="none" spc="0" normalizeH="0" baseline="0" noProof="0" dirty="0">
              <a:ln>
                <a:noFill/>
              </a:ln>
              <a:solidFill>
                <a:srgbClr val="E9E5DC"/>
              </a:solidFill>
              <a:effectLst/>
              <a:uLnTx/>
              <a:uFillTx/>
              <a:latin typeface="+mn-lt"/>
            </a:endParaRPr>
          </a:p>
        </p:txBody>
      </p:sp>
      <p:sp>
        <p:nvSpPr>
          <p:cNvPr id="4" name="Zawartość — symbol zastępczy 3"/>
          <p:cNvSpPr>
            <a:spLocks noGrp="1"/>
          </p:cNvSpPr>
          <p:nvPr>
            <p:ph sz="half" idx="2" hasCustomPrompt="1"/>
          </p:nvPr>
        </p:nvSpPr>
        <p:spPr>
          <a:xfrm>
            <a:off x="5650524" y="1825625"/>
            <a:ext cx="4892040" cy="4351338"/>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endParaRPr kumimoji="0" lang="pl-PL" sz="1800" b="0" i="0" u="none" strike="noStrike" kern="1200" cap="none" spc="0" normalizeH="0" baseline="0" noProof="0" dirty="0">
              <a:ln>
                <a:noFill/>
              </a:ln>
              <a:solidFill>
                <a:srgbClr val="E9E5DC"/>
              </a:solidFill>
              <a:effectLst/>
              <a:uLnTx/>
              <a:uFillTx/>
              <a:latin typeface="+mn-lt"/>
            </a:endParaRPr>
          </a:p>
        </p:txBody>
      </p:sp>
      <p:sp>
        <p:nvSpPr>
          <p:cNvPr id="5" name="Data — symbol zastępczy 4"/>
          <p:cNvSpPr>
            <a:spLocks noGrp="1"/>
          </p:cNvSpPr>
          <p:nvPr>
            <p:ph type="dt" sz="half" idx="10"/>
          </p:nvPr>
        </p:nvSpPr>
        <p:spPr/>
        <p:txBody>
          <a:bodyPr rtlCol="0"/>
          <a:lstStyle/>
          <a:p>
            <a:pPr rtl="0"/>
            <a:fld id="{6B9685FE-897B-4E88-816A-C4B4172C902F}" type="datetime1">
              <a:rPr lang="pl-PL" smtClean="0"/>
              <a:t>24.09.2018</a:t>
            </a:fld>
            <a:endParaRPr lang="pl-PL" dirty="0"/>
          </a:p>
        </p:txBody>
      </p:sp>
      <p:sp>
        <p:nvSpPr>
          <p:cNvPr id="6" name="Stopka — symbol zastępczy 5"/>
          <p:cNvSpPr>
            <a:spLocks noGrp="1"/>
          </p:cNvSpPr>
          <p:nvPr>
            <p:ph type="ftr" sz="quarter" idx="11"/>
          </p:nvPr>
        </p:nvSpPr>
        <p:spPr/>
        <p:txBody>
          <a:bodyPr rtlCol="0"/>
          <a:lstStyle/>
          <a:p>
            <a:pPr rtl="0"/>
            <a:r>
              <a:rPr lang="pl-PL" dirty="0"/>
              <a:t>Dodaj stopkę</a:t>
            </a:r>
          </a:p>
        </p:txBody>
      </p:sp>
      <p:sp>
        <p:nvSpPr>
          <p:cNvPr id="7" name="Numer slajdu — symbol zastępczy 6"/>
          <p:cNvSpPr>
            <a:spLocks noGrp="1"/>
          </p:cNvSpPr>
          <p:nvPr>
            <p:ph type="sldNum" sz="quarter" idx="12"/>
          </p:nvPr>
        </p:nvSpPr>
        <p:spPr/>
        <p:txBody>
          <a:bodyPr rtlCol="0"/>
          <a:lstStyle/>
          <a:p>
            <a:pPr rtl="0"/>
            <a:fld id="{E5B29C50-D6F1-4DB6-9B68-F4CD3996E9CF}" type="slidenum">
              <a:rPr lang="pl-PL" smtClean="0"/>
              <a:t>‹#›</a:t>
            </a:fld>
            <a:endParaRPr lang="pl-PL" dirty="0"/>
          </a:p>
        </p:txBody>
      </p:sp>
    </p:spTree>
    <p:extLst>
      <p:ext uri="{BB962C8B-B14F-4D97-AF65-F5344CB8AC3E}">
        <p14:creationId xmlns:p14="http://schemas.microsoft.com/office/powerpoint/2010/main" val="418393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639150"/>
            <a:ext cx="10094976" cy="1152144"/>
          </a:xfrm>
        </p:spPr>
        <p:txBody>
          <a:bodyPr rtlCol="0"/>
          <a:lstStyle/>
          <a:p>
            <a:pPr rtl="0"/>
            <a:r>
              <a:rPr lang="pl-PL"/>
              <a:t>Kliknij, aby edytować styl</a:t>
            </a:r>
            <a:endParaRPr lang="pl-PL" dirty="0"/>
          </a:p>
        </p:txBody>
      </p:sp>
      <p:sp>
        <p:nvSpPr>
          <p:cNvPr id="3" name="Tekst — symbol zastępczy 2"/>
          <p:cNvSpPr>
            <a:spLocks noGrp="1"/>
          </p:cNvSpPr>
          <p:nvPr>
            <p:ph type="body" idx="1"/>
          </p:nvPr>
        </p:nvSpPr>
        <p:spPr>
          <a:xfrm>
            <a:off x="457200" y="1828800"/>
            <a:ext cx="4892040" cy="641350"/>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Edytuj style wzorca tekstu</a:t>
            </a:r>
          </a:p>
        </p:txBody>
      </p:sp>
      <p:sp>
        <p:nvSpPr>
          <p:cNvPr id="4" name="Zawartość — symbol zastępczy 3"/>
          <p:cNvSpPr>
            <a:spLocks noGrp="1"/>
          </p:cNvSpPr>
          <p:nvPr>
            <p:ph sz="half" idx="2" hasCustomPrompt="1"/>
          </p:nvPr>
        </p:nvSpPr>
        <p:spPr>
          <a:xfrm>
            <a:off x="457200"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endParaRPr kumimoji="0" lang="pl-PL" sz="1800" b="0" i="0" u="none" strike="noStrike" kern="1200" cap="none" spc="0" normalizeH="0" baseline="0" noProof="0" dirty="0">
              <a:ln>
                <a:noFill/>
              </a:ln>
              <a:solidFill>
                <a:srgbClr val="E9E5DC"/>
              </a:solidFill>
              <a:effectLst/>
              <a:uLnTx/>
              <a:uFillTx/>
              <a:latin typeface="+mn-lt"/>
            </a:endParaRPr>
          </a:p>
        </p:txBody>
      </p:sp>
      <p:sp>
        <p:nvSpPr>
          <p:cNvPr id="5" name="Tekst — symbol zastępczy 4"/>
          <p:cNvSpPr>
            <a:spLocks noGrp="1"/>
          </p:cNvSpPr>
          <p:nvPr>
            <p:ph type="body" sz="quarter" idx="3"/>
          </p:nvPr>
        </p:nvSpPr>
        <p:spPr>
          <a:xfrm>
            <a:off x="5656753" y="1828800"/>
            <a:ext cx="4892040" cy="641350"/>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Edytuj style wzorca tekstu</a:t>
            </a:r>
          </a:p>
        </p:txBody>
      </p:sp>
      <p:sp>
        <p:nvSpPr>
          <p:cNvPr id="6" name="Zawartość — symbol zastępczy 5"/>
          <p:cNvSpPr>
            <a:spLocks noGrp="1"/>
          </p:cNvSpPr>
          <p:nvPr>
            <p:ph sz="quarter" idx="4" hasCustomPrompt="1"/>
          </p:nvPr>
        </p:nvSpPr>
        <p:spPr>
          <a:xfrm>
            <a:off x="5656753" y="2498723"/>
            <a:ext cx="4892040" cy="3101977"/>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endParaRPr kumimoji="0" lang="pl-PL" sz="1800" b="0" i="0" u="none" strike="noStrike" kern="1200" cap="none" spc="0" normalizeH="0" baseline="0" noProof="0" dirty="0">
              <a:ln>
                <a:noFill/>
              </a:ln>
              <a:solidFill>
                <a:srgbClr val="E9E5DC"/>
              </a:solidFill>
              <a:effectLst/>
              <a:uLnTx/>
              <a:uFillTx/>
              <a:latin typeface="+mn-lt"/>
            </a:endParaRPr>
          </a:p>
        </p:txBody>
      </p:sp>
      <p:sp>
        <p:nvSpPr>
          <p:cNvPr id="7" name="Data — symbol zastępczy 6"/>
          <p:cNvSpPr>
            <a:spLocks noGrp="1"/>
          </p:cNvSpPr>
          <p:nvPr>
            <p:ph type="dt" sz="half" idx="10"/>
          </p:nvPr>
        </p:nvSpPr>
        <p:spPr/>
        <p:txBody>
          <a:bodyPr rtlCol="0"/>
          <a:lstStyle/>
          <a:p>
            <a:pPr rtl="0"/>
            <a:fld id="{1EF736AC-B1FB-4F3E-B0B5-AA01A5A9B877}" type="datetime1">
              <a:rPr lang="pl-PL" smtClean="0"/>
              <a:t>24.09.2018</a:t>
            </a:fld>
            <a:endParaRPr lang="pl-PL" dirty="0"/>
          </a:p>
        </p:txBody>
      </p:sp>
      <p:sp>
        <p:nvSpPr>
          <p:cNvPr id="8" name="Stopka — symbol zastępczy 7"/>
          <p:cNvSpPr>
            <a:spLocks noGrp="1"/>
          </p:cNvSpPr>
          <p:nvPr>
            <p:ph type="ftr" sz="quarter" idx="11"/>
          </p:nvPr>
        </p:nvSpPr>
        <p:spPr/>
        <p:txBody>
          <a:bodyPr rtlCol="0"/>
          <a:lstStyle/>
          <a:p>
            <a:pPr rtl="0"/>
            <a:r>
              <a:rPr lang="pl-PL" dirty="0"/>
              <a:t>Dodaj stopkę</a:t>
            </a:r>
          </a:p>
        </p:txBody>
      </p:sp>
      <p:sp>
        <p:nvSpPr>
          <p:cNvPr id="9" name="Numer slajdu — symbol zastępczy 8"/>
          <p:cNvSpPr>
            <a:spLocks noGrp="1"/>
          </p:cNvSpPr>
          <p:nvPr>
            <p:ph type="sldNum" sz="quarter" idx="12"/>
          </p:nvPr>
        </p:nvSpPr>
        <p:spPr/>
        <p:txBody>
          <a:bodyPr rtlCol="0"/>
          <a:lstStyle/>
          <a:p>
            <a:pPr rtl="0"/>
            <a:fld id="{E5B29C50-D6F1-4DB6-9B68-F4CD3996E9CF}" type="slidenum">
              <a:rPr lang="pl-PL" smtClean="0"/>
              <a:t>‹#›</a:t>
            </a:fld>
            <a:endParaRPr lang="pl-PL" dirty="0"/>
          </a:p>
        </p:txBody>
      </p:sp>
    </p:spTree>
    <p:extLst>
      <p:ext uri="{BB962C8B-B14F-4D97-AF65-F5344CB8AC3E}">
        <p14:creationId xmlns:p14="http://schemas.microsoft.com/office/powerpoint/2010/main" val="340566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Data — symbol zastępczy 2"/>
          <p:cNvSpPr>
            <a:spLocks noGrp="1"/>
          </p:cNvSpPr>
          <p:nvPr>
            <p:ph type="dt" sz="half" idx="10"/>
          </p:nvPr>
        </p:nvSpPr>
        <p:spPr/>
        <p:txBody>
          <a:bodyPr rtlCol="0"/>
          <a:lstStyle/>
          <a:p>
            <a:pPr rtl="0"/>
            <a:fld id="{3EE14DCC-8668-48C5-930B-328573BE36CC}" type="datetime1">
              <a:rPr lang="pl-PL" noProof="0" smtClean="0"/>
              <a:t>24.09.2018</a:t>
            </a:fld>
            <a:endParaRPr lang="pl-PL" noProof="0" dirty="0"/>
          </a:p>
        </p:txBody>
      </p:sp>
      <p:sp>
        <p:nvSpPr>
          <p:cNvPr id="4" name="Stopka — symbol zastępczy 3"/>
          <p:cNvSpPr>
            <a:spLocks noGrp="1"/>
          </p:cNvSpPr>
          <p:nvPr>
            <p:ph type="ftr" sz="quarter" idx="11"/>
          </p:nvPr>
        </p:nvSpPr>
        <p:spPr/>
        <p:txBody>
          <a:bodyPr rtlCol="0"/>
          <a:lstStyle/>
          <a:p>
            <a:pPr rtl="0"/>
            <a:r>
              <a:rPr lang="pl-PL" noProof="0" dirty="0"/>
              <a:t>Dodaj stopkę</a:t>
            </a:r>
          </a:p>
        </p:txBody>
      </p:sp>
      <p:sp>
        <p:nvSpPr>
          <p:cNvPr id="5" name="Numer slajdu — symbol zastępczy 4"/>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336385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a — symbol zastępczy 1"/>
          <p:cNvSpPr>
            <a:spLocks noGrp="1"/>
          </p:cNvSpPr>
          <p:nvPr>
            <p:ph type="dt" sz="half" idx="10"/>
          </p:nvPr>
        </p:nvSpPr>
        <p:spPr/>
        <p:txBody>
          <a:bodyPr rtlCol="0"/>
          <a:lstStyle/>
          <a:p>
            <a:pPr rtl="0"/>
            <a:fld id="{90E0A674-B20B-4C39-8EFA-F8A8B01EDC45}" type="datetime1">
              <a:rPr lang="pl-PL" noProof="0" smtClean="0"/>
              <a:t>24.09.2018</a:t>
            </a:fld>
            <a:endParaRPr lang="pl-PL" noProof="0" dirty="0"/>
          </a:p>
        </p:txBody>
      </p:sp>
      <p:sp>
        <p:nvSpPr>
          <p:cNvPr id="3" name="Stopka — symbol zastępczy 2"/>
          <p:cNvSpPr>
            <a:spLocks noGrp="1"/>
          </p:cNvSpPr>
          <p:nvPr>
            <p:ph type="ftr" sz="quarter" idx="11"/>
          </p:nvPr>
        </p:nvSpPr>
        <p:spPr/>
        <p:txBody>
          <a:bodyPr rtlCol="0"/>
          <a:lstStyle/>
          <a:p>
            <a:pPr rtl="0"/>
            <a:r>
              <a:rPr lang="pl-PL" noProof="0" dirty="0"/>
              <a:t>Dodaj stopkę</a:t>
            </a:r>
          </a:p>
        </p:txBody>
      </p:sp>
      <p:sp>
        <p:nvSpPr>
          <p:cNvPr id="4" name="Numer slajdu — symbol zastępczy 3"/>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19276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609599"/>
            <a:ext cx="3932237" cy="1600200"/>
          </a:xfrm>
        </p:spPr>
        <p:txBody>
          <a:bodyPr rtlCol="0" anchor="b"/>
          <a:lstStyle>
            <a:lvl1pPr>
              <a:defRPr sz="3200"/>
            </a:lvl1pPr>
          </a:lstStyle>
          <a:p>
            <a:pPr rtl="0"/>
            <a:r>
              <a:rPr lang="pl-PL"/>
              <a:t>Kliknij, aby edytować styl</a:t>
            </a:r>
            <a:endParaRPr lang="pl-PL" dirty="0"/>
          </a:p>
        </p:txBody>
      </p:sp>
      <p:sp>
        <p:nvSpPr>
          <p:cNvPr id="3" name="Zawartość — symbol zastępczy 2"/>
          <p:cNvSpPr>
            <a:spLocks noGrp="1"/>
          </p:cNvSpPr>
          <p:nvPr>
            <p:ph idx="1" hasCustomPrompt="1"/>
          </p:nvPr>
        </p:nvSpPr>
        <p:spPr>
          <a:xfrm>
            <a:off x="4800600" y="987425"/>
            <a:ext cx="5753100" cy="461327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noProof="0" dirty="0" smtClean="0"/>
            </a:lvl5pPr>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endParaRPr kumimoji="0" lang="pl-PL" sz="1800" b="0" i="0" u="none" strike="noStrike" kern="1200" cap="none" spc="0" normalizeH="0" baseline="0" noProof="0" dirty="0">
              <a:ln>
                <a:noFill/>
              </a:ln>
              <a:solidFill>
                <a:srgbClr val="E9E5DC"/>
              </a:solidFill>
              <a:effectLst/>
              <a:uLnTx/>
              <a:uFillTx/>
              <a:latin typeface="+mn-lt"/>
            </a:endParaRPr>
          </a:p>
        </p:txBody>
      </p:sp>
      <p:sp>
        <p:nvSpPr>
          <p:cNvPr id="4" name="Tekst — symbol zastępczy 3"/>
          <p:cNvSpPr>
            <a:spLocks noGrp="1"/>
          </p:cNvSpPr>
          <p:nvPr>
            <p:ph type="body" sz="half" idx="2"/>
          </p:nvPr>
        </p:nvSpPr>
        <p:spPr>
          <a:xfrm>
            <a:off x="457200" y="2254249"/>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a:t>Edytuj style wzorca tekstu</a:t>
            </a:r>
          </a:p>
        </p:txBody>
      </p:sp>
      <p:sp>
        <p:nvSpPr>
          <p:cNvPr id="5" name="Data — symbol zastępczy 4"/>
          <p:cNvSpPr>
            <a:spLocks noGrp="1"/>
          </p:cNvSpPr>
          <p:nvPr>
            <p:ph type="dt" sz="half" idx="10"/>
          </p:nvPr>
        </p:nvSpPr>
        <p:spPr/>
        <p:txBody>
          <a:bodyPr rtlCol="0"/>
          <a:lstStyle/>
          <a:p>
            <a:pPr rtl="0"/>
            <a:fld id="{224AD535-BA5A-4EC9-87FD-B601FED2C862}" type="datetime1">
              <a:rPr lang="pl-PL" smtClean="0"/>
              <a:t>24.09.2018</a:t>
            </a:fld>
            <a:endParaRPr lang="pl-PL" dirty="0"/>
          </a:p>
        </p:txBody>
      </p:sp>
      <p:sp>
        <p:nvSpPr>
          <p:cNvPr id="6" name="Stopka — symbol zastępczy 5"/>
          <p:cNvSpPr>
            <a:spLocks noGrp="1"/>
          </p:cNvSpPr>
          <p:nvPr>
            <p:ph type="ftr" sz="quarter" idx="11"/>
          </p:nvPr>
        </p:nvSpPr>
        <p:spPr/>
        <p:txBody>
          <a:bodyPr rtlCol="0"/>
          <a:lstStyle/>
          <a:p>
            <a:pPr rtl="0"/>
            <a:r>
              <a:rPr lang="pl-PL" dirty="0"/>
              <a:t>Dodaj stopkę</a:t>
            </a:r>
          </a:p>
        </p:txBody>
      </p:sp>
      <p:sp>
        <p:nvSpPr>
          <p:cNvPr id="7" name="Numer slajdu — symbol zastępczy 6"/>
          <p:cNvSpPr>
            <a:spLocks noGrp="1"/>
          </p:cNvSpPr>
          <p:nvPr>
            <p:ph type="sldNum" sz="quarter" idx="12"/>
          </p:nvPr>
        </p:nvSpPr>
        <p:spPr/>
        <p:txBody>
          <a:bodyPr rtlCol="0"/>
          <a:lstStyle/>
          <a:p>
            <a:pPr rtl="0"/>
            <a:fld id="{E5B29C50-D6F1-4DB6-9B68-F4CD3996E9CF}" type="slidenum">
              <a:rPr lang="pl-PL" smtClean="0"/>
              <a:t>‹#›</a:t>
            </a:fld>
            <a:endParaRPr lang="pl-PL" dirty="0"/>
          </a:p>
        </p:txBody>
      </p:sp>
    </p:spTree>
    <p:extLst>
      <p:ext uri="{BB962C8B-B14F-4D97-AF65-F5344CB8AC3E}">
        <p14:creationId xmlns:p14="http://schemas.microsoft.com/office/powerpoint/2010/main" val="128772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609599"/>
            <a:ext cx="3932237" cy="1600200"/>
          </a:xfrm>
        </p:spPr>
        <p:txBody>
          <a:bodyPr rtlCol="0" anchor="b"/>
          <a:lstStyle>
            <a:lvl1pPr>
              <a:defRPr sz="3200"/>
            </a:lvl1pPr>
          </a:lstStyle>
          <a:p>
            <a:pPr rtl="0"/>
            <a:r>
              <a:rPr lang="pl-PL" noProof="0"/>
              <a:t>Kliknij, aby edytować styl</a:t>
            </a:r>
            <a:endParaRPr lang="pl-PL" noProof="0" dirty="0"/>
          </a:p>
        </p:txBody>
      </p:sp>
      <p:sp>
        <p:nvSpPr>
          <p:cNvPr id="3" name="Obraz — symbol zastępczy 2" descr="Pusty symbol zastępczy pozwalający dodać obraz. Kliknij symbol zastępczy i wybierz obraz, który chcesz dodać"/>
          <p:cNvSpPr>
            <a:spLocks noGrp="1"/>
          </p:cNvSpPr>
          <p:nvPr>
            <p:ph type="pic" idx="1"/>
          </p:nvPr>
        </p:nvSpPr>
        <p:spPr>
          <a:xfrm>
            <a:off x="4800600" y="987425"/>
            <a:ext cx="5753100" cy="461327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l-PL" noProof="0"/>
              <a:t>Kliknij ikonę, aby dodać obraz</a:t>
            </a:r>
            <a:endParaRPr lang="pl-PL" noProof="0" dirty="0"/>
          </a:p>
        </p:txBody>
      </p:sp>
      <p:sp>
        <p:nvSpPr>
          <p:cNvPr id="4" name="Tekst — symbol zastępczy 3"/>
          <p:cNvSpPr>
            <a:spLocks noGrp="1"/>
          </p:cNvSpPr>
          <p:nvPr>
            <p:ph type="body" sz="half" idx="2"/>
          </p:nvPr>
        </p:nvSpPr>
        <p:spPr>
          <a:xfrm>
            <a:off x="457200" y="2254249"/>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Edytuj style wzorca tekstu</a:t>
            </a:r>
          </a:p>
        </p:txBody>
      </p:sp>
      <p:sp>
        <p:nvSpPr>
          <p:cNvPr id="5" name="Data — symbol zastępczy 4"/>
          <p:cNvSpPr>
            <a:spLocks noGrp="1"/>
          </p:cNvSpPr>
          <p:nvPr>
            <p:ph type="dt" sz="half" idx="10"/>
          </p:nvPr>
        </p:nvSpPr>
        <p:spPr/>
        <p:txBody>
          <a:bodyPr rtlCol="0"/>
          <a:lstStyle/>
          <a:p>
            <a:pPr rtl="0"/>
            <a:fld id="{0C6D8687-95B1-4174-BC20-9CA768129545}" type="datetime1">
              <a:rPr lang="pl-PL" noProof="0" smtClean="0"/>
              <a:t>24.09.2018</a:t>
            </a:fld>
            <a:endParaRPr lang="pl-PL" noProof="0" dirty="0"/>
          </a:p>
        </p:txBody>
      </p:sp>
      <p:sp>
        <p:nvSpPr>
          <p:cNvPr id="6" name="Stopka — symbol zastępczy 5"/>
          <p:cNvSpPr>
            <a:spLocks noGrp="1"/>
          </p:cNvSpPr>
          <p:nvPr>
            <p:ph type="ftr" sz="quarter" idx="11"/>
          </p:nvPr>
        </p:nvSpPr>
        <p:spPr/>
        <p:txBody>
          <a:bodyPr rtlCol="0"/>
          <a:lstStyle/>
          <a:p>
            <a:pPr rtl="0"/>
            <a:r>
              <a:rPr lang="pl-PL" noProof="0" dirty="0"/>
              <a:t>Dodaj stopkę</a:t>
            </a:r>
          </a:p>
        </p:txBody>
      </p:sp>
      <p:sp>
        <p:nvSpPr>
          <p:cNvPr id="7" name="Numer slajdu — symbol zastępczy 6"/>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56957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Tekst pionowy — symbol zastępczy 2"/>
          <p:cNvSpPr>
            <a:spLocks noGrp="1"/>
          </p:cNvSpPr>
          <p:nvPr>
            <p:ph type="body" orient="vert" idx="1" hasCustomPrompt="1"/>
          </p:nvPr>
        </p:nvSpPr>
        <p:spPr/>
        <p:txBody>
          <a:bodyPr vert="eaVert" rtlCol="0"/>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4" name="Data — symbol zastępczy 3"/>
          <p:cNvSpPr>
            <a:spLocks noGrp="1"/>
          </p:cNvSpPr>
          <p:nvPr>
            <p:ph type="dt" sz="half" idx="10"/>
          </p:nvPr>
        </p:nvSpPr>
        <p:spPr/>
        <p:txBody>
          <a:bodyPr rtlCol="0"/>
          <a:lstStyle/>
          <a:p>
            <a:pPr rtl="0"/>
            <a:fld id="{7F328068-6D49-4857-A273-2EFFD7BB28D8}" type="datetime1">
              <a:rPr lang="pl-PL" noProof="0" smtClean="0"/>
              <a:t>24.09.2018</a:t>
            </a:fld>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6" name="Numer slajdu — symbol zastępczy 5"/>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407954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691661"/>
            <a:ext cx="2628900" cy="4909039"/>
          </a:xfrm>
        </p:spPr>
        <p:txBody>
          <a:bodyPr vert="eaVert"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838200" y="691661"/>
            <a:ext cx="7734300" cy="4909039"/>
          </a:xfrm>
        </p:spPr>
        <p:txBody>
          <a:bodyPr vert="eaVert" rtlCol="0"/>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Data — symbol zastępczy 3"/>
          <p:cNvSpPr>
            <a:spLocks noGrp="1"/>
          </p:cNvSpPr>
          <p:nvPr>
            <p:ph type="dt" sz="half" idx="10"/>
          </p:nvPr>
        </p:nvSpPr>
        <p:spPr/>
        <p:txBody>
          <a:bodyPr rtlCol="0"/>
          <a:lstStyle/>
          <a:p>
            <a:pPr rtl="0"/>
            <a:fld id="{0F26EAB1-0AE6-46D1-A613-C819729A30D4}" type="datetime1">
              <a:rPr lang="pl-PL" noProof="0" smtClean="0"/>
              <a:t>24.09.2018</a:t>
            </a:fld>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6" name="Numer slajdu — symbol zastępczy 5"/>
          <p:cNvSpPr>
            <a:spLocks noGrp="1"/>
          </p:cNvSpPr>
          <p:nvPr>
            <p:ph type="sldNum" sz="quarter" idx="12"/>
          </p:nvPr>
        </p:nvSpPr>
        <p:spPr/>
        <p:txBody>
          <a:bodyPr rtlCol="0"/>
          <a:lstStyle/>
          <a:p>
            <a:pPr rtl="0"/>
            <a:fld id="{E5B29C50-D6F1-4DB6-9B68-F4CD3996E9CF}" type="slidenum">
              <a:rPr lang="pl-PL" noProof="0" smtClean="0"/>
              <a:t>‹#›</a:t>
            </a:fld>
            <a:endParaRPr lang="pl-PL" noProof="0" dirty="0"/>
          </a:p>
        </p:txBody>
      </p:sp>
    </p:spTree>
    <p:extLst>
      <p:ext uri="{BB962C8B-B14F-4D97-AF65-F5344CB8AC3E}">
        <p14:creationId xmlns:p14="http://schemas.microsoft.com/office/powerpoint/2010/main" val="179250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ytuł — symbol zastępczy 1"/>
          <p:cNvSpPr>
            <a:spLocks noGrp="1"/>
          </p:cNvSpPr>
          <p:nvPr>
            <p:ph type="title"/>
          </p:nvPr>
        </p:nvSpPr>
        <p:spPr>
          <a:xfrm>
            <a:off x="457200" y="639793"/>
            <a:ext cx="10096500" cy="1150907"/>
          </a:xfrm>
          <a:prstGeom prst="rect">
            <a:avLst/>
          </a:prstGeom>
        </p:spPr>
        <p:txBody>
          <a:bodyPr vert="horz" lIns="91440" tIns="45720" rIns="91440" bIns="45720" rtlCol="0" anchor="ctr">
            <a:normAutofit/>
          </a:bodyPr>
          <a:lstStyle/>
          <a:p>
            <a:pPr rtl="0"/>
            <a:r>
              <a:rPr lang="pl-PL" noProof="0" dirty="0"/>
              <a:t>Kliknij, aby edytować styl wzorca tytułu</a:t>
            </a:r>
          </a:p>
        </p:txBody>
      </p:sp>
      <p:sp>
        <p:nvSpPr>
          <p:cNvPr id="3" name="Tekst — symbol zastępczy 2"/>
          <p:cNvSpPr>
            <a:spLocks noGrp="1"/>
          </p:cNvSpPr>
          <p:nvPr>
            <p:ph type="body" idx="1"/>
          </p:nvPr>
        </p:nvSpPr>
        <p:spPr>
          <a:xfrm>
            <a:off x="457200" y="1825625"/>
            <a:ext cx="10096500" cy="3778006"/>
          </a:xfrm>
          <a:prstGeom prst="rect">
            <a:avLst/>
          </a:prstGeom>
        </p:spPr>
        <p:txBody>
          <a:bodyPr vert="horz" lIns="91440" tIns="45720" rIns="91440" bIns="45720" rtlCol="0">
            <a:normAutofit/>
          </a:bodyPr>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4" name="Data — symbol zastępczy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2">
                    <a:lumMod val="20000"/>
                    <a:lumOff val="80000"/>
                  </a:schemeClr>
                </a:solidFill>
              </a:defRPr>
            </a:lvl1pPr>
          </a:lstStyle>
          <a:p>
            <a:pPr rtl="0"/>
            <a:fld id="{F66B1E19-63A7-4C52-9664-8C1318470D15}" type="datetime1">
              <a:rPr lang="pl-PL" noProof="0" smtClean="0"/>
              <a:t>24.09.2018</a:t>
            </a:fld>
            <a:endParaRPr lang="pl-PL" noProof="0" dirty="0"/>
          </a:p>
        </p:txBody>
      </p:sp>
      <p:sp>
        <p:nvSpPr>
          <p:cNvPr id="5" name="Stopka — symbol zastępczy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2">
                    <a:lumMod val="20000"/>
                    <a:lumOff val="80000"/>
                  </a:schemeClr>
                </a:solidFill>
              </a:defRPr>
            </a:lvl1pPr>
          </a:lstStyle>
          <a:p>
            <a:pPr rtl="0"/>
            <a:r>
              <a:rPr lang="pl-PL" noProof="0" dirty="0"/>
              <a:t>Dodaj stopkę</a:t>
            </a:r>
          </a:p>
        </p:txBody>
      </p:sp>
      <p:sp>
        <p:nvSpPr>
          <p:cNvPr id="6" name="Numer slajdu — symbol zastępczy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pPr rtl="0"/>
            <a:fld id="{E5B29C50-D6F1-4DB6-9B68-F4CD3996E9CF}" type="slidenum">
              <a:rPr lang="pl-PL" noProof="0" smtClean="0"/>
              <a:pPr/>
              <a:t>‹#›</a:t>
            </a:fld>
            <a:endParaRPr lang="pl-PL" noProof="0" dirty="0"/>
          </a:p>
        </p:txBody>
      </p:sp>
    </p:spTree>
    <p:extLst>
      <p:ext uri="{BB962C8B-B14F-4D97-AF65-F5344CB8AC3E}">
        <p14:creationId xmlns:p14="http://schemas.microsoft.com/office/powerpoint/2010/main" val="1656484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ts val="4000"/>
        </a:lnSpc>
        <a:spcBef>
          <a:spcPct val="0"/>
        </a:spcBef>
        <a:buNone/>
        <a:defRPr sz="4000" b="1" kern="1200" cap="none" spc="0">
          <a:ln w="12700" cmpd="sng">
            <a:noFill/>
            <a:prstDash val="solid"/>
          </a:ln>
          <a:solidFill>
            <a:schemeClr val="accent4">
              <a:lumMod val="50000"/>
            </a:schemeClr>
          </a:solidFill>
          <a:effectLst>
            <a:outerShdw blurRad="38100" dist="38100" dir="2700000" algn="tl">
              <a:srgbClr val="000000">
                <a:alpha val="43000"/>
              </a:srgb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6pPr>
      <a:lvl7pPr marL="29718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7pPr>
      <a:lvl8pPr marL="34290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8pPr>
      <a:lvl9pPr marL="3886200" indent="-228600" algn="l" defTabSz="914400" rtl="0" eaLnBrk="1" latinLnBrk="0" hangingPunct="1">
        <a:lnSpc>
          <a:spcPct val="90000"/>
        </a:lnSpc>
        <a:spcBef>
          <a:spcPct val="30000"/>
        </a:spcBef>
        <a:buClr>
          <a:schemeClr val="bg1"/>
        </a:buClr>
        <a:buSzPct val="70000"/>
        <a:buFont typeface="Arial" panose="020B0604020202020204" pitchFamily="34" charset="0"/>
        <a:buChar char="•"/>
        <a:defRPr sz="1800" kern="1200">
          <a:solidFill>
            <a:schemeClr val="bg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288" userDrawn="1">
          <p15:clr>
            <a:srgbClr val="F26B43"/>
          </p15:clr>
        </p15:guide>
        <p15:guide id="3" pos="6648" userDrawn="1">
          <p15:clr>
            <a:srgbClr val="F26B43"/>
          </p15:clr>
        </p15:guide>
        <p15:guide id="4" orient="horz" pos="3528" userDrawn="1">
          <p15:clr>
            <a:srgbClr val="F26B43"/>
          </p15:clr>
        </p15:guide>
        <p15:guide id="5"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hyperlink" Target="http://ptodm.org.pl/ksztalcenie/konferencje" TargetMode="External"/><Relationship Id="rId13" Type="http://schemas.openxmlformats.org/officeDocument/2006/relationships/hyperlink" Target="https://www.facebook.com/podkarpackie.przestrzen.otwarta/photos/a.221869367856233.55858.212326562143847/1796747153701772/?type=3&amp;theater" TargetMode="External"/><Relationship Id="rId3" Type="http://schemas.openxmlformats.org/officeDocument/2006/relationships/hyperlink" Target="https://www.facebook.com/Pielegniarstwo/photos/a.207355969288073.53977.207351262621877/207357945954542/?type=1&amp;theater" TargetMode="External"/><Relationship Id="rId7" Type="http://schemas.openxmlformats.org/officeDocument/2006/relationships/hyperlink" Target="http://wnoz.uwm.edu.pl/sites/default/files/download/201803/kongres_pielegniarek_polskich_2018_komunikat_2_0.pdf" TargetMode="External"/><Relationship Id="rId12" Type="http://schemas.openxmlformats.org/officeDocument/2006/relationships/hyperlink" Target="https://content.sciendo.com/view/journals/pjph/pjph-overview.x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www.ptp.na1.pl/index.php?option=com_frontpage&amp;Itemid=1" TargetMode="External"/><Relationship Id="rId11" Type="http://schemas.openxmlformats.org/officeDocument/2006/relationships/hyperlink" Target="https://www.facebook.com/photo.php?fbid=10213212865423557&amp;set=a.1553616567695.78473.1453611106&amp;type=3&amp;theater" TargetMode="External"/><Relationship Id="rId5" Type="http://schemas.openxmlformats.org/officeDocument/2006/relationships/hyperlink" Target="http://ptodm.org.pl/" TargetMode="External"/><Relationship Id="rId10" Type="http://schemas.openxmlformats.org/officeDocument/2006/relationships/hyperlink" Target="https://www.facebook.com/kreatywniedlazdrowia/posts/1404941772938987" TargetMode="External"/><Relationship Id="rId4" Type="http://schemas.openxmlformats.org/officeDocument/2006/relationships/hyperlink" Target="http://www.umlub.pl/en/" TargetMode="External"/><Relationship Id="rId9" Type="http://schemas.openxmlformats.org/officeDocument/2006/relationships/hyperlink" Target="https://www.researchgate.net/profile/Rene_Leeuwe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84030" y="4512075"/>
            <a:ext cx="9513277" cy="1976318"/>
          </a:xfrm>
        </p:spPr>
        <p:txBody>
          <a:bodyPr rtlCol="0">
            <a:noAutofit/>
          </a:bodyPr>
          <a:lstStyle/>
          <a:p>
            <a:r>
              <a:rPr lang="en-US" sz="4800" dirty="0"/>
              <a:t>Education in the field of nursing spiritual care. The results of the international EPICC project</a:t>
            </a:r>
            <a:br>
              <a:rPr lang="pl-PL" sz="4800" dirty="0"/>
            </a:br>
            <a:br>
              <a:rPr lang="pl-PL" sz="4800" dirty="0"/>
            </a:br>
            <a:r>
              <a:rPr lang="pl-PL" sz="4000" dirty="0" err="1">
                <a:solidFill>
                  <a:srgbClr val="387392"/>
                </a:solidFill>
              </a:rPr>
              <a:t>Medical</a:t>
            </a:r>
            <a:r>
              <a:rPr lang="pl-PL" sz="4000" dirty="0">
                <a:solidFill>
                  <a:srgbClr val="387392"/>
                </a:solidFill>
              </a:rPr>
              <a:t> University of Lublin, Poland</a:t>
            </a:r>
            <a:br>
              <a:rPr lang="pl-PL" sz="4000" dirty="0"/>
            </a:br>
            <a:r>
              <a:rPr lang="pl-PL" sz="4000" dirty="0"/>
              <a:t>Beata Dobrowolska, Joanna Żołnierz</a:t>
            </a:r>
            <a:br>
              <a:rPr lang="pl-PL" sz="4000" dirty="0"/>
            </a:br>
            <a:endParaRPr lang="pl-PL" sz="4800" dirty="0">
              <a:solidFill>
                <a:schemeClr val="accent1">
                  <a:lumMod val="60000"/>
                  <a:lumOff val="40000"/>
                </a:schemeClr>
              </a:solidFill>
            </a:endParaRPr>
          </a:p>
        </p:txBody>
      </p:sp>
      <p:pic>
        <p:nvPicPr>
          <p:cNvPr id="5" name="Obraz 4">
            <a:extLst>
              <a:ext uri="{FF2B5EF4-FFF2-40B4-BE49-F238E27FC236}">
                <a16:creationId xmlns:a16="http://schemas.microsoft.com/office/drawing/2014/main" id="{464B2CAF-0E0C-4911-BCBD-C8ED4381E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8062" y="83526"/>
            <a:ext cx="2101362" cy="2101362"/>
          </a:xfrm>
          <a:prstGeom prst="rect">
            <a:avLst/>
          </a:prstGeom>
        </p:spPr>
      </p:pic>
      <p:pic>
        <p:nvPicPr>
          <p:cNvPr id="8" name="Obraz 7">
            <a:extLst>
              <a:ext uri="{FF2B5EF4-FFF2-40B4-BE49-F238E27FC236}">
                <a16:creationId xmlns:a16="http://schemas.microsoft.com/office/drawing/2014/main" id="{73A1E4A7-1B06-4641-A20A-CB75DEF847CD}"/>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6436" y="369607"/>
            <a:ext cx="6037148" cy="1529199"/>
          </a:xfrm>
          <a:prstGeom prst="rect">
            <a:avLst/>
          </a:prstGeom>
        </p:spPr>
      </p:pic>
      <p:sp>
        <p:nvSpPr>
          <p:cNvPr id="11" name="Prostokąt 10">
            <a:extLst>
              <a:ext uri="{FF2B5EF4-FFF2-40B4-BE49-F238E27FC236}">
                <a16:creationId xmlns:a16="http://schemas.microsoft.com/office/drawing/2014/main" id="{C4B304D8-8265-4793-8E99-0C44AE521AFB}"/>
              </a:ext>
            </a:extLst>
          </p:cNvPr>
          <p:cNvSpPr/>
          <p:nvPr/>
        </p:nvSpPr>
        <p:spPr>
          <a:xfrm>
            <a:off x="1494693" y="6027003"/>
            <a:ext cx="8238392" cy="830997"/>
          </a:xfrm>
          <a:prstGeom prst="rect">
            <a:avLst/>
          </a:prstGeom>
        </p:spPr>
        <p:txBody>
          <a:bodyPr wrap="square">
            <a:spAutoFit/>
          </a:bodyPr>
          <a:lstStyle/>
          <a:p>
            <a:pPr algn="ctr"/>
            <a:r>
              <a:rPr lang="pl-PL" sz="2400" b="1" i="1" dirty="0">
                <a:solidFill>
                  <a:schemeClr val="accent1">
                    <a:lumMod val="40000"/>
                    <a:lumOff val="60000"/>
                  </a:schemeClr>
                </a:solidFill>
              </a:rPr>
              <a:t>T&amp;L Event 2, In </a:t>
            </a:r>
            <a:r>
              <a:rPr lang="pl-PL" sz="2400" b="1" i="1" dirty="0" err="1">
                <a:solidFill>
                  <a:schemeClr val="accent1">
                    <a:lumMod val="40000"/>
                    <a:lumOff val="60000"/>
                  </a:schemeClr>
                </a:solidFill>
              </a:rPr>
              <a:t>memory</a:t>
            </a:r>
            <a:r>
              <a:rPr lang="pl-PL" sz="2400" b="1" i="1" dirty="0">
                <a:solidFill>
                  <a:schemeClr val="accent1">
                    <a:lumMod val="40000"/>
                    <a:lumOff val="60000"/>
                  </a:schemeClr>
                </a:solidFill>
              </a:rPr>
              <a:t> of the </a:t>
            </a:r>
            <a:r>
              <a:rPr lang="pl-PL" sz="2400" b="1" i="1" dirty="0" err="1">
                <a:solidFill>
                  <a:schemeClr val="accent1">
                    <a:lumMod val="40000"/>
                    <a:lumOff val="60000"/>
                  </a:schemeClr>
                </a:solidFill>
              </a:rPr>
              <a:t>late</a:t>
            </a:r>
            <a:r>
              <a:rPr lang="pl-PL" sz="2400" b="1" i="1" dirty="0">
                <a:solidFill>
                  <a:schemeClr val="accent1">
                    <a:lumMod val="40000"/>
                    <a:lumOff val="60000"/>
                  </a:schemeClr>
                </a:solidFill>
              </a:rPr>
              <a:t> </a:t>
            </a:r>
            <a:r>
              <a:rPr lang="pl-PL" sz="2400" b="1" i="1" dirty="0" err="1">
                <a:solidFill>
                  <a:schemeClr val="accent1">
                    <a:lumMod val="40000"/>
                    <a:lumOff val="60000"/>
                  </a:schemeClr>
                </a:solidFill>
              </a:rPr>
              <a:t>Professor</a:t>
            </a:r>
            <a:r>
              <a:rPr lang="pl-PL" sz="2400" b="1" i="1" dirty="0">
                <a:solidFill>
                  <a:schemeClr val="accent1">
                    <a:lumMod val="40000"/>
                    <a:lumOff val="60000"/>
                  </a:schemeClr>
                </a:solidFill>
              </a:rPr>
              <a:t> </a:t>
            </a:r>
            <a:r>
              <a:rPr lang="pl-PL" sz="2400" b="1" i="1" dirty="0" err="1">
                <a:solidFill>
                  <a:schemeClr val="accent1">
                    <a:lumMod val="40000"/>
                    <a:lumOff val="60000"/>
                  </a:schemeClr>
                </a:solidFill>
              </a:rPr>
              <a:t>Donia</a:t>
            </a:r>
            <a:r>
              <a:rPr lang="pl-PL" sz="2400" b="1" i="1" dirty="0">
                <a:solidFill>
                  <a:schemeClr val="accent1">
                    <a:lumMod val="40000"/>
                    <a:lumOff val="60000"/>
                  </a:schemeClr>
                </a:solidFill>
              </a:rPr>
              <a:t> </a:t>
            </a:r>
            <a:r>
              <a:rPr lang="pl-PL" sz="2400" b="1" i="1" dirty="0" err="1">
                <a:solidFill>
                  <a:schemeClr val="accent1">
                    <a:lumMod val="40000"/>
                    <a:lumOff val="60000"/>
                  </a:schemeClr>
                </a:solidFill>
              </a:rPr>
              <a:t>Baldacchino</a:t>
            </a:r>
            <a:r>
              <a:rPr lang="pl-PL" sz="2400" b="1" i="1" dirty="0">
                <a:solidFill>
                  <a:schemeClr val="accent1">
                    <a:lumMod val="40000"/>
                    <a:lumOff val="60000"/>
                  </a:schemeClr>
                </a:solidFill>
              </a:rPr>
              <a:t> </a:t>
            </a:r>
          </a:p>
          <a:p>
            <a:pPr algn="ctr"/>
            <a:r>
              <a:rPr lang="pl-PL" sz="2400" b="1" i="1" dirty="0">
                <a:solidFill>
                  <a:schemeClr val="accent1">
                    <a:lumMod val="40000"/>
                    <a:lumOff val="60000"/>
                  </a:schemeClr>
                </a:solidFill>
              </a:rPr>
              <a:t>Malta, 2018</a:t>
            </a:r>
            <a:endParaRPr lang="pl-PL" sz="2400" b="1" dirty="0">
              <a:solidFill>
                <a:schemeClr val="accent1">
                  <a:lumMod val="40000"/>
                  <a:lumOff val="60000"/>
                </a:schemeClr>
              </a:solidFill>
            </a:endParaRPr>
          </a:p>
        </p:txBody>
      </p:sp>
    </p:spTree>
    <p:extLst>
      <p:ext uri="{BB962C8B-B14F-4D97-AF65-F5344CB8AC3E}">
        <p14:creationId xmlns:p14="http://schemas.microsoft.com/office/powerpoint/2010/main" val="19908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691661" y="2621129"/>
            <a:ext cx="10606454" cy="1150907"/>
          </a:xfrm>
        </p:spPr>
        <p:txBody>
          <a:bodyPr rtlCol="0">
            <a:noAutofit/>
          </a:bodyPr>
          <a:lstStyle/>
          <a:p>
            <a:pPr algn="ctr"/>
            <a:r>
              <a:rPr lang="en-GB" sz="4400" dirty="0">
                <a:effectLst/>
              </a:rPr>
              <a:t>EVALUATION TEMPLATE FOR USE OF THE EPICC DRAFT SPIRITUAL CARE EDUCATION STANDARD</a:t>
            </a:r>
            <a:br>
              <a:rPr lang="pl-PL" dirty="0">
                <a:effectLst/>
              </a:rPr>
            </a:br>
            <a:br>
              <a:rPr lang="pl-PL" dirty="0">
                <a:solidFill>
                  <a:schemeClr val="bg1"/>
                </a:solidFill>
                <a:effectLst>
                  <a:outerShdw blurRad="38100" dist="38100" dir="2700000" algn="tl">
                    <a:srgbClr val="000000">
                      <a:alpha val="43137"/>
                    </a:srgbClr>
                  </a:outerShdw>
                </a:effectLst>
              </a:rPr>
            </a:b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85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5315" y="376024"/>
            <a:ext cx="11667392"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extLst>
              <p:ext uri="{D42A27DB-BD31-4B8C-83A1-F6EECF244321}">
                <p14:modId xmlns:p14="http://schemas.microsoft.com/office/powerpoint/2010/main" val="3443790430"/>
              </p:ext>
            </p:extLst>
          </p:nvPr>
        </p:nvGraphicFramePr>
        <p:xfrm>
          <a:off x="1512277" y="1951892"/>
          <a:ext cx="8445500"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806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07023" y="270516"/>
            <a:ext cx="11667392"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extLst>
              <p:ext uri="{D42A27DB-BD31-4B8C-83A1-F6EECF244321}">
                <p14:modId xmlns:p14="http://schemas.microsoft.com/office/powerpoint/2010/main" val="928355382"/>
              </p:ext>
            </p:extLst>
          </p:nvPr>
        </p:nvGraphicFramePr>
        <p:xfrm>
          <a:off x="641838" y="1795676"/>
          <a:ext cx="2699239"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rostokąt 3">
            <a:extLst>
              <a:ext uri="{FF2B5EF4-FFF2-40B4-BE49-F238E27FC236}">
                <a16:creationId xmlns:a16="http://schemas.microsoft.com/office/drawing/2014/main" id="{D8A736AA-D500-45B3-9317-F078EF3C5369}"/>
              </a:ext>
            </a:extLst>
          </p:cNvPr>
          <p:cNvSpPr/>
          <p:nvPr/>
        </p:nvSpPr>
        <p:spPr>
          <a:xfrm>
            <a:off x="3525715" y="2186279"/>
            <a:ext cx="8462598" cy="3046988"/>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457200" lvl="0" indent="-457200">
              <a:buAutoNum type="arabicPeriod"/>
            </a:pPr>
            <a:r>
              <a:rPr lang="en-US" sz="3200" dirty="0">
                <a:effectLst>
                  <a:outerShdw blurRad="38100" dist="38100" dir="2700000" algn="tl">
                    <a:srgbClr val="000000">
                      <a:alpha val="43137"/>
                    </a:srgbClr>
                  </a:outerShdw>
                </a:effectLst>
              </a:rPr>
              <a:t>To inform wider community of nurses, academic teachers, nursing students and other professionals about the project aims and outcomes and to start deeper discussion on spiritual care, education and research in nursing</a:t>
            </a:r>
            <a:endParaRPr lang="pl-PL" sz="31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3659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A509A0E-5491-4A13-A953-EE90EEAAD810}"/>
              </a:ext>
            </a:extLst>
          </p:cNvPr>
          <p:cNvGraphicFramePr/>
          <p:nvPr/>
        </p:nvGraphicFramePr>
        <p:xfrm>
          <a:off x="641838" y="1795676"/>
          <a:ext cx="2699239"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rostokąt 3">
            <a:extLst>
              <a:ext uri="{FF2B5EF4-FFF2-40B4-BE49-F238E27FC236}">
                <a16:creationId xmlns:a16="http://schemas.microsoft.com/office/drawing/2014/main" id="{D8A736AA-D500-45B3-9317-F078EF3C5369}"/>
              </a:ext>
            </a:extLst>
          </p:cNvPr>
          <p:cNvSpPr/>
          <p:nvPr/>
        </p:nvSpPr>
        <p:spPr>
          <a:xfrm>
            <a:off x="3525715" y="1817002"/>
            <a:ext cx="8462598" cy="458587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just"/>
            <a:r>
              <a:rPr lang="en-US" sz="2800" dirty="0">
                <a:effectLst>
                  <a:outerShdw blurRad="38100" dist="38100" dir="2700000" algn="tl">
                    <a:srgbClr val="000000">
                      <a:alpha val="43137"/>
                    </a:srgbClr>
                  </a:outerShdw>
                </a:effectLst>
              </a:rPr>
              <a:t>Discussion was undertaken in a group of </a:t>
            </a:r>
            <a:r>
              <a:rPr lang="en-US" sz="2800" b="1" dirty="0">
                <a:solidFill>
                  <a:schemeClr val="accent1">
                    <a:lumMod val="20000"/>
                    <a:lumOff val="80000"/>
                  </a:schemeClr>
                </a:solidFill>
                <a:effectLst>
                  <a:outerShdw blurRad="38100" dist="38100" dir="2700000" algn="tl">
                    <a:srgbClr val="000000">
                      <a:alpha val="43137"/>
                    </a:srgbClr>
                  </a:outerShdw>
                </a:effectLst>
              </a:rPr>
              <a:t>teachers</a:t>
            </a:r>
            <a:r>
              <a:rPr lang="en-US" sz="2800" dirty="0">
                <a:effectLst>
                  <a:outerShdw blurRad="38100" dist="38100" dir="2700000" algn="tl">
                    <a:srgbClr val="000000">
                      <a:alpha val="43137"/>
                    </a:srgbClr>
                  </a:outerShdw>
                </a:effectLst>
              </a:rPr>
              <a:t> and </a:t>
            </a:r>
            <a:r>
              <a:rPr lang="en-US" sz="2800" b="1" dirty="0">
                <a:solidFill>
                  <a:schemeClr val="accent1">
                    <a:lumMod val="20000"/>
                    <a:lumOff val="80000"/>
                  </a:schemeClr>
                </a:solidFill>
                <a:effectLst>
                  <a:outerShdw blurRad="38100" dist="38100" dir="2700000" algn="tl">
                    <a:srgbClr val="000000">
                      <a:alpha val="43137"/>
                    </a:srgbClr>
                  </a:outerShdw>
                </a:effectLst>
              </a:rPr>
              <a:t>Head of Department of Nursing Development</a:t>
            </a:r>
            <a:r>
              <a:rPr lang="en-US" sz="2800" dirty="0">
                <a:effectLst>
                  <a:outerShdw blurRad="38100" dist="38100" dir="2700000" algn="tl">
                    <a:srgbClr val="000000">
                      <a:alpha val="43137"/>
                    </a:srgbClr>
                  </a:outerShdw>
                </a:effectLst>
              </a:rPr>
              <a:t>, Faculty of Health Sciences, Medical University of Lublin (prof. Irena </a:t>
            </a:r>
            <a:r>
              <a:rPr lang="en-US" sz="2800" dirty="0" err="1">
                <a:effectLst>
                  <a:outerShdw blurRad="38100" dist="38100" dir="2700000" algn="tl">
                    <a:srgbClr val="000000">
                      <a:alpha val="43137"/>
                    </a:srgbClr>
                  </a:outerShdw>
                </a:effectLst>
              </a:rPr>
              <a:t>Wrońska</a:t>
            </a:r>
            <a:r>
              <a:rPr lang="en-US" sz="2800" dirty="0">
                <a:effectLst>
                  <a:outerShdw blurRad="38100" dist="38100" dir="2700000" algn="tl">
                    <a:srgbClr val="000000">
                      <a:alpha val="43137"/>
                    </a:srgbClr>
                  </a:outerShdw>
                </a:effectLst>
              </a:rPr>
              <a:t> – </a:t>
            </a:r>
            <a:r>
              <a:rPr lang="en-US" sz="2800" b="1" dirty="0">
                <a:solidFill>
                  <a:schemeClr val="accent1">
                    <a:lumMod val="20000"/>
                    <a:lumOff val="80000"/>
                  </a:schemeClr>
                </a:solidFill>
                <a:effectLst>
                  <a:outerShdw blurRad="38100" dist="38100" dir="2700000" algn="tl">
                    <a:srgbClr val="000000">
                      <a:alpha val="43137"/>
                    </a:srgbClr>
                  </a:outerShdw>
                </a:effectLst>
              </a:rPr>
              <a:t>Dean of Faculty of Health Sciences</a:t>
            </a:r>
            <a:r>
              <a:rPr lang="en-US" sz="2800" dirty="0">
                <a:effectLst>
                  <a:outerShdw blurRad="38100" dist="38100" dir="2700000" algn="tl">
                    <a:srgbClr val="000000">
                      <a:alpha val="43137"/>
                    </a:srgbClr>
                  </a:outerShdw>
                </a:effectLst>
              </a:rPr>
              <a:t>) regarding possibilities of inclusion of teaching objectives as prepared in the standard in curricula for undergraduate nursing students</a:t>
            </a:r>
            <a:endParaRPr lang="pl-PL" sz="2800" dirty="0">
              <a:effectLst>
                <a:outerShdw blurRad="38100" dist="38100" dir="2700000" algn="tl">
                  <a:srgbClr val="000000">
                    <a:alpha val="43137"/>
                  </a:srgbClr>
                </a:outerShdw>
              </a:effectLst>
            </a:endParaRPr>
          </a:p>
          <a:p>
            <a:r>
              <a:rPr lang="pl-PL" sz="2400" dirty="0" err="1">
                <a:effectLst>
                  <a:outerShdw blurRad="38100" dist="38100" dir="2700000" algn="tl">
                    <a:srgbClr val="000000">
                      <a:alpha val="43137"/>
                    </a:srgbClr>
                  </a:outerShdw>
                </a:effectLst>
              </a:rPr>
              <a:t>Questions</a:t>
            </a:r>
            <a:r>
              <a:rPr lang="pl-PL" sz="2400" dirty="0">
                <a:effectLst>
                  <a:outerShdw blurRad="38100" dist="38100" dir="2700000" algn="tl">
                    <a:srgbClr val="000000">
                      <a:alpha val="43137"/>
                    </a:srgbClr>
                  </a:outerShdw>
                </a:effectLst>
              </a:rPr>
              <a:t> </a:t>
            </a:r>
            <a:r>
              <a:rPr lang="pl-PL" sz="2400" dirty="0" err="1">
                <a:effectLst>
                  <a:outerShdw blurRad="38100" dist="38100" dir="2700000" algn="tl">
                    <a:srgbClr val="000000">
                      <a:alpha val="43137"/>
                    </a:srgbClr>
                  </a:outerShdw>
                </a:effectLst>
              </a:rPr>
              <a:t>about</a:t>
            </a:r>
            <a:r>
              <a:rPr lang="pl-PL" sz="2400" dirty="0">
                <a:effectLst>
                  <a:outerShdw blurRad="38100" dist="38100" dir="2700000" algn="tl">
                    <a:srgbClr val="000000">
                      <a:alpha val="43137"/>
                    </a:srgbClr>
                  </a:outerShdw>
                </a:effectLst>
              </a:rPr>
              <a:t> </a:t>
            </a:r>
            <a:r>
              <a:rPr lang="en-GB" sz="2400" dirty="0">
                <a:effectLst>
                  <a:outerShdw blurRad="38100" dist="38100" dir="2700000" algn="tl">
                    <a:srgbClr val="000000">
                      <a:alpha val="43137"/>
                    </a:srgbClr>
                  </a:outerShdw>
                </a:effectLst>
              </a:rPr>
              <a:t>possibility of implementation of the standard</a:t>
            </a:r>
            <a:r>
              <a:rPr lang="pl-PL" sz="2400" dirty="0">
                <a:effectLst>
                  <a:outerShdw blurRad="38100" dist="38100" dir="2700000" algn="tl">
                    <a:srgbClr val="000000">
                      <a:alpha val="43137"/>
                    </a:srgbClr>
                  </a:outerShdw>
                </a:effectLst>
              </a:rPr>
              <a:t>:</a:t>
            </a:r>
          </a:p>
          <a:p>
            <a:r>
              <a:rPr lang="en-GB" sz="2400" dirty="0">
                <a:effectLst>
                  <a:outerShdw blurRad="38100" dist="38100" dir="2700000" algn="tl">
                    <a:srgbClr val="000000">
                      <a:alpha val="43137"/>
                    </a:srgbClr>
                  </a:outerShdw>
                </a:effectLst>
              </a:rPr>
              <a:t>–</a:t>
            </a:r>
            <a:r>
              <a:rPr lang="pl-PL" sz="2400" dirty="0">
                <a:effectLst>
                  <a:outerShdw blurRad="38100" dist="38100" dir="2700000" algn="tl">
                    <a:srgbClr val="000000">
                      <a:alpha val="43137"/>
                    </a:srgbClr>
                  </a:outerShdw>
                </a:effectLst>
              </a:rPr>
              <a:t> </a:t>
            </a:r>
            <a:r>
              <a:rPr lang="en-GB" sz="2400" dirty="0">
                <a:effectLst>
                  <a:outerShdw blurRad="38100" dist="38100" dir="2700000" algn="tl">
                    <a:srgbClr val="000000">
                      <a:alpha val="43137"/>
                    </a:srgbClr>
                  </a:outerShdw>
                </a:effectLst>
              </a:rPr>
              <a:t>on what level 1</a:t>
            </a:r>
            <a:r>
              <a:rPr lang="en-GB" sz="2400" baseline="30000" dirty="0">
                <a:effectLst>
                  <a:outerShdw blurRad="38100" dist="38100" dir="2700000" algn="tl">
                    <a:srgbClr val="000000">
                      <a:alpha val="43137"/>
                    </a:srgbClr>
                  </a:outerShdw>
                </a:effectLst>
              </a:rPr>
              <a:t>st</a:t>
            </a:r>
            <a:r>
              <a:rPr lang="en-GB" sz="2400" dirty="0">
                <a:effectLst>
                  <a:outerShdw blurRad="38100" dist="38100" dir="2700000" algn="tl">
                    <a:srgbClr val="000000">
                      <a:alpha val="43137"/>
                    </a:srgbClr>
                  </a:outerShdw>
                </a:effectLst>
              </a:rPr>
              <a:t> or 2</a:t>
            </a:r>
            <a:r>
              <a:rPr lang="en-GB" sz="2400" baseline="30000" dirty="0">
                <a:effectLst>
                  <a:outerShdw blurRad="38100" dist="38100" dir="2700000" algn="tl">
                    <a:srgbClr val="000000">
                      <a:alpha val="43137"/>
                    </a:srgbClr>
                  </a:outerShdw>
                </a:effectLst>
              </a:rPr>
              <a:t>nd</a:t>
            </a:r>
            <a:r>
              <a:rPr lang="en-GB" sz="2400" dirty="0">
                <a:effectLst>
                  <a:outerShdw blurRad="38100" dist="38100" dir="2700000" algn="tl">
                    <a:srgbClr val="000000">
                      <a:alpha val="43137"/>
                    </a:srgbClr>
                  </a:outerShdw>
                </a:effectLst>
              </a:rPr>
              <a:t>? </a:t>
            </a:r>
            <a:endParaRPr lang="pl-PL" sz="2400" dirty="0">
              <a:effectLst>
                <a:outerShdw blurRad="38100" dist="38100" dir="2700000" algn="tl">
                  <a:srgbClr val="000000">
                    <a:alpha val="43137"/>
                  </a:srgbClr>
                </a:outerShdw>
              </a:effectLst>
            </a:endParaRPr>
          </a:p>
          <a:p>
            <a:r>
              <a:rPr lang="pl-PL" sz="2400" dirty="0">
                <a:effectLst>
                  <a:outerShdw blurRad="38100" dist="38100" dir="2700000" algn="tl">
                    <a:srgbClr val="000000">
                      <a:alpha val="43137"/>
                    </a:srgbClr>
                  </a:outerShdw>
                </a:effectLst>
              </a:rPr>
              <a:t>- i</a:t>
            </a:r>
            <a:r>
              <a:rPr lang="en-GB" sz="2400" dirty="0">
                <a:effectLst>
                  <a:outerShdw blurRad="38100" dist="38100" dir="2700000" algn="tl">
                    <a:srgbClr val="000000">
                      <a:alpha val="43137"/>
                    </a:srgbClr>
                  </a:outerShdw>
                </a:effectLst>
              </a:rPr>
              <a:t>n what extend (taking into account number of teaching hours for nursing students on both levels of education), etc.</a:t>
            </a:r>
            <a:endParaRPr lang="pl-PL" sz="2400" dirty="0">
              <a:effectLst>
                <a:outerShdw blurRad="38100" dist="38100" dir="2700000" algn="tl">
                  <a:srgbClr val="000000">
                    <a:alpha val="43137"/>
                  </a:srgbClr>
                </a:outerShdw>
              </a:effectLst>
            </a:endParaRPr>
          </a:p>
        </p:txBody>
      </p:sp>
      <p:sp>
        <p:nvSpPr>
          <p:cNvPr id="6" name="Tytuł 5">
            <a:extLst>
              <a:ext uri="{FF2B5EF4-FFF2-40B4-BE49-F238E27FC236}">
                <a16:creationId xmlns:a16="http://schemas.microsoft.com/office/drawing/2014/main" id="{B0A9013E-4D57-43C0-A58A-4F583F22AA48}"/>
              </a:ext>
            </a:extLst>
          </p:cNvPr>
          <p:cNvSpPr>
            <a:spLocks noGrp="1"/>
          </p:cNvSpPr>
          <p:nvPr>
            <p:ph type="title"/>
          </p:nvPr>
        </p:nvSpPr>
        <p:spPr/>
        <p:txBody>
          <a:bodyPr/>
          <a:lstStyle/>
          <a:p>
            <a:endParaRPr lang="pl-PL"/>
          </a:p>
        </p:txBody>
      </p:sp>
    </p:spTree>
    <p:extLst>
      <p:ext uri="{BB962C8B-B14F-4D97-AF65-F5344CB8AC3E}">
        <p14:creationId xmlns:p14="http://schemas.microsoft.com/office/powerpoint/2010/main" val="2130566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22031" y="252931"/>
            <a:ext cx="11667392"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nvGraphicFramePr>
        <p:xfrm>
          <a:off x="641838" y="1795676"/>
          <a:ext cx="3024555"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rostokąt 3">
            <a:extLst>
              <a:ext uri="{FF2B5EF4-FFF2-40B4-BE49-F238E27FC236}">
                <a16:creationId xmlns:a16="http://schemas.microsoft.com/office/drawing/2014/main" id="{D8A736AA-D500-45B3-9317-F078EF3C5369}"/>
              </a:ext>
            </a:extLst>
          </p:cNvPr>
          <p:cNvSpPr/>
          <p:nvPr/>
        </p:nvSpPr>
        <p:spPr>
          <a:xfrm>
            <a:off x="3925765" y="1790700"/>
            <a:ext cx="7939454" cy="458587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pl-PL" sz="3600" dirty="0">
                <a:effectLst>
                  <a:outerShdw blurRad="38100" dist="38100" dir="2700000" algn="tl">
                    <a:srgbClr val="000000">
                      <a:alpha val="43137"/>
                    </a:srgbClr>
                  </a:outerShdw>
                </a:effectLst>
              </a:rPr>
              <a:t>2. </a:t>
            </a:r>
            <a:r>
              <a:rPr lang="en-GB" sz="3600" dirty="0">
                <a:effectLst>
                  <a:outerShdw blurRad="38100" dist="38100" dir="2700000" algn="tl">
                    <a:srgbClr val="000000">
                      <a:alpha val="43137"/>
                    </a:srgbClr>
                  </a:outerShdw>
                </a:effectLst>
              </a:rPr>
              <a:t>To translate standard into Polish</a:t>
            </a:r>
            <a:endParaRPr lang="pl-PL" sz="3600" dirty="0">
              <a:effectLst>
                <a:outerShdw blurRad="38100" dist="38100" dir="2700000" algn="tl">
                  <a:srgbClr val="000000">
                    <a:alpha val="43137"/>
                  </a:srgbClr>
                </a:outerShdw>
              </a:effectLst>
            </a:endParaRPr>
          </a:p>
          <a:p>
            <a:pPr lvl="0"/>
            <a:r>
              <a:rPr lang="pl-PL" sz="3600" dirty="0">
                <a:effectLst>
                  <a:outerShdw blurRad="38100" dist="38100" dir="2700000" algn="tl">
                    <a:srgbClr val="000000">
                      <a:alpha val="43137"/>
                    </a:srgbClr>
                  </a:outerShdw>
                </a:effectLst>
              </a:rPr>
              <a:t>3. </a:t>
            </a:r>
            <a:r>
              <a:rPr lang="en-GB" sz="3600" dirty="0">
                <a:effectLst>
                  <a:outerShdw blurRad="38100" dist="38100" dir="2700000" algn="tl">
                    <a:srgbClr val="000000">
                      <a:alpha val="43137"/>
                    </a:srgbClr>
                  </a:outerShdw>
                </a:effectLst>
              </a:rPr>
              <a:t>To map competences included in the standard with teaching effects included in national education standard for undergraduate nursing studies</a:t>
            </a:r>
            <a:endParaRPr lang="pl-PL" sz="3600" dirty="0">
              <a:effectLst>
                <a:outerShdw blurRad="38100" dist="38100" dir="2700000" algn="tl">
                  <a:srgbClr val="000000">
                    <a:alpha val="43137"/>
                  </a:srgbClr>
                </a:outerShdw>
              </a:effectLst>
            </a:endParaRPr>
          </a:p>
          <a:p>
            <a:pPr algn="just"/>
            <a:r>
              <a:rPr lang="en-GB" sz="2800" dirty="0">
                <a:solidFill>
                  <a:schemeClr val="accent1">
                    <a:lumMod val="20000"/>
                    <a:lumOff val="80000"/>
                  </a:schemeClr>
                </a:solidFill>
                <a:effectLst>
                  <a:outerShdw blurRad="38100" dist="38100" dir="2700000" algn="tl">
                    <a:srgbClr val="000000">
                      <a:alpha val="43137"/>
                    </a:srgbClr>
                  </a:outerShdw>
                </a:effectLst>
              </a:rPr>
              <a:t>Standard with competences and learning outcomes </a:t>
            </a:r>
            <a:r>
              <a:rPr lang="pl-PL" sz="2800" dirty="0" err="1">
                <a:solidFill>
                  <a:schemeClr val="accent1">
                    <a:lumMod val="20000"/>
                    <a:lumOff val="80000"/>
                  </a:schemeClr>
                </a:solidFill>
                <a:effectLst>
                  <a:outerShdw blurRad="38100" dist="38100" dir="2700000" algn="tl">
                    <a:srgbClr val="000000">
                      <a:alpha val="43137"/>
                    </a:srgbClr>
                  </a:outerShdw>
                </a:effectLst>
              </a:rPr>
              <a:t>are</a:t>
            </a:r>
            <a:r>
              <a:rPr lang="en-GB" sz="2800" dirty="0">
                <a:solidFill>
                  <a:schemeClr val="accent1">
                    <a:lumMod val="20000"/>
                    <a:lumOff val="80000"/>
                  </a:schemeClr>
                </a:solidFill>
                <a:effectLst>
                  <a:outerShdw blurRad="38100" dist="38100" dir="2700000" algn="tl">
                    <a:srgbClr val="000000">
                      <a:alpha val="43137"/>
                    </a:srgbClr>
                  </a:outerShdw>
                </a:effectLst>
              </a:rPr>
              <a:t> ready to be implemented by other HEIs providing education for undergraduate nursing students in Poland</a:t>
            </a:r>
            <a:endParaRPr lang="pl-PL" sz="2800" dirty="0">
              <a:solidFill>
                <a:schemeClr val="accent1">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9070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CD7552DF-ECFD-4D6B-900C-EE0B8D72C4B2}"/>
              </a:ext>
            </a:extLst>
          </p:cNvPr>
          <p:cNvPicPr>
            <a:picLocks noChangeAspect="1"/>
          </p:cNvPicPr>
          <p:nvPr/>
        </p:nvPicPr>
        <p:blipFill rotWithShape="1">
          <a:blip r:embed="rId3"/>
          <a:srcRect l="20841" t="15128" r="21899" b="7564"/>
          <a:stretch/>
        </p:blipFill>
        <p:spPr>
          <a:xfrm>
            <a:off x="187023" y="430824"/>
            <a:ext cx="8069355" cy="6128238"/>
          </a:xfrm>
          <a:prstGeom prst="rect">
            <a:avLst/>
          </a:prstGeom>
        </p:spPr>
      </p:pic>
      <p:sp>
        <p:nvSpPr>
          <p:cNvPr id="6" name="Prostokąt 5">
            <a:extLst>
              <a:ext uri="{FF2B5EF4-FFF2-40B4-BE49-F238E27FC236}">
                <a16:creationId xmlns:a16="http://schemas.microsoft.com/office/drawing/2014/main" id="{CE381B26-B4F6-41DF-B281-EBA14B2CA7E3}"/>
              </a:ext>
            </a:extLst>
          </p:cNvPr>
          <p:cNvSpPr/>
          <p:nvPr/>
        </p:nvSpPr>
        <p:spPr>
          <a:xfrm>
            <a:off x="8326316" y="1087313"/>
            <a:ext cx="3786554" cy="427809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3200" dirty="0">
                <a:solidFill>
                  <a:schemeClr val="bg1"/>
                </a:solidFill>
                <a:effectLst>
                  <a:outerShdw blurRad="38100" dist="38100" dir="2700000" algn="tl">
                    <a:srgbClr val="000000">
                      <a:alpha val="43137"/>
                    </a:srgbClr>
                  </a:outerShdw>
                </a:effectLst>
              </a:rPr>
              <a:t>Selected slides from the presentation containing standards translated into Polish</a:t>
            </a:r>
            <a:endParaRPr lang="pl-PL" sz="3200" dirty="0">
              <a:solidFill>
                <a:schemeClr val="bg1"/>
              </a:solidFill>
              <a:effectLst>
                <a:outerShdw blurRad="38100" dist="38100" dir="2700000" algn="tl">
                  <a:srgbClr val="000000">
                    <a:alpha val="43137"/>
                  </a:srgbClr>
                </a:outerShdw>
              </a:effectLst>
            </a:endParaRPr>
          </a:p>
          <a:p>
            <a:endParaRPr lang="pl-PL" sz="3200" dirty="0">
              <a:solidFill>
                <a:schemeClr val="bg1"/>
              </a:solidFill>
              <a:effectLst>
                <a:outerShdw blurRad="38100" dist="38100" dir="2700000" algn="tl">
                  <a:srgbClr val="000000">
                    <a:alpha val="43137"/>
                  </a:srgbClr>
                </a:outerShdw>
              </a:effectLst>
            </a:endParaRPr>
          </a:p>
          <a:p>
            <a:r>
              <a:rPr lang="pl-PL" sz="2800" dirty="0">
                <a:solidFill>
                  <a:schemeClr val="bg1"/>
                </a:solidFill>
                <a:effectLst>
                  <a:outerShdw blurRad="38100" dist="38100" dir="2700000" algn="tl">
                    <a:srgbClr val="000000">
                      <a:alpha val="43137"/>
                    </a:srgbClr>
                  </a:outerShdw>
                </a:effectLst>
              </a:rPr>
              <a:t>N</a:t>
            </a:r>
            <a:r>
              <a:rPr lang="en-GB" sz="2800" dirty="0" err="1">
                <a:solidFill>
                  <a:schemeClr val="bg1"/>
                </a:solidFill>
                <a:effectLst>
                  <a:outerShdw blurRad="38100" dist="38100" dir="2700000" algn="tl">
                    <a:srgbClr val="000000">
                      <a:alpha val="43137"/>
                    </a:srgbClr>
                  </a:outerShdw>
                </a:effectLst>
              </a:rPr>
              <a:t>ational</a:t>
            </a:r>
            <a:r>
              <a:rPr lang="en-GB" sz="2800" dirty="0">
                <a:solidFill>
                  <a:schemeClr val="bg1"/>
                </a:solidFill>
                <a:effectLst>
                  <a:outerShdw blurRad="38100" dist="38100" dir="2700000" algn="tl">
                    <a:srgbClr val="000000">
                      <a:alpha val="43137"/>
                    </a:srgbClr>
                  </a:outerShdw>
                </a:effectLst>
              </a:rPr>
              <a:t> conference “</a:t>
            </a:r>
            <a:r>
              <a:rPr lang="en-GB" sz="2800" i="1" dirty="0">
                <a:solidFill>
                  <a:schemeClr val="bg1"/>
                </a:solidFill>
                <a:effectLst>
                  <a:outerShdw blurRad="38100" dist="38100" dir="2700000" algn="tl">
                    <a:srgbClr val="000000">
                      <a:alpha val="43137"/>
                    </a:srgbClr>
                  </a:outerShdw>
                </a:effectLst>
              </a:rPr>
              <a:t>Medical professions – continuity and change</a:t>
            </a:r>
            <a:r>
              <a:rPr lang="en-GB" sz="2800" dirty="0">
                <a:solidFill>
                  <a:schemeClr val="bg1"/>
                </a:solidFill>
                <a:effectLst>
                  <a:outerShdw blurRad="38100" dist="38100" dir="2700000" algn="tl">
                    <a:srgbClr val="000000">
                      <a:alpha val="43137"/>
                    </a:srgbClr>
                  </a:outerShdw>
                </a:effectLst>
              </a:rPr>
              <a:t>”, Lublin 28-29 May 2018</a:t>
            </a:r>
            <a:endParaRPr lang="en-US" sz="2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615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383931" y="-118764"/>
            <a:ext cx="10606454" cy="976081"/>
          </a:xfrm>
        </p:spPr>
        <p:txBody>
          <a:bodyPr rtlCol="0">
            <a:noAutofit/>
          </a:bodyPr>
          <a:lstStyle/>
          <a:p>
            <a:pPr algn="ctr"/>
            <a:endParaRPr lang="pl-PL" dirty="0">
              <a:solidFill>
                <a:schemeClr val="bg1"/>
              </a:solidFill>
              <a:effectLst>
                <a:outerShdw blurRad="38100" dist="38100" dir="2700000" algn="tl">
                  <a:srgbClr val="000000">
                    <a:alpha val="43137"/>
                  </a:srgbClr>
                </a:outerShdw>
              </a:effectLst>
            </a:endParaRPr>
          </a:p>
        </p:txBody>
      </p:sp>
      <p:sp>
        <p:nvSpPr>
          <p:cNvPr id="4" name="Prostokąt 3">
            <a:extLst>
              <a:ext uri="{FF2B5EF4-FFF2-40B4-BE49-F238E27FC236}">
                <a16:creationId xmlns:a16="http://schemas.microsoft.com/office/drawing/2014/main" id="{C3BB1968-F98D-4734-857D-A5C134C207AA}"/>
              </a:ext>
            </a:extLst>
          </p:cNvPr>
          <p:cNvSpPr/>
          <p:nvPr/>
        </p:nvSpPr>
        <p:spPr>
          <a:xfrm>
            <a:off x="7748955" y="1556059"/>
            <a:ext cx="4443045" cy="4919488"/>
          </a:xfrm>
          <a:prstGeom prst="rect">
            <a:avLst/>
          </a:prstGeom>
        </p:spPr>
        <p:txBody>
          <a:bodyPr wrap="square">
            <a:spAutoFit/>
          </a:bodyPr>
          <a:lstStyle/>
          <a:p>
            <a:pPr>
              <a:lnSpc>
                <a:spcPct val="107000"/>
              </a:lnSpc>
              <a:spcAft>
                <a:spcPts val="800"/>
              </a:spcAft>
            </a:pPr>
            <a:r>
              <a:rPr lang="en-GB"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Power Point presentation from the national scientific conference: </a:t>
            </a:r>
            <a:r>
              <a:rPr lang="en-GB" sz="2400" b="1" dirty="0">
                <a:solidFill>
                  <a:srgbClr val="F5B06B"/>
                </a:solidFill>
                <a:latin typeface="Calibri" panose="020F0502020204030204" pitchFamily="34" charset="0"/>
                <a:ea typeface="Calibri" panose="020F0502020204030204" pitchFamily="34" charset="0"/>
                <a:cs typeface="Times New Roman" panose="02020603050405020304" pitchFamily="18" charset="0"/>
              </a:rPr>
              <a:t>“Medical professions – continuity and change”</a:t>
            </a:r>
            <a:r>
              <a:rPr lang="pl-PL" sz="2400" b="1" dirty="0">
                <a:solidFill>
                  <a:srgbClr val="F5B06B"/>
                </a:solidFill>
                <a:latin typeface="Calibri" panose="020F0502020204030204" pitchFamily="34" charset="0"/>
                <a:ea typeface="Calibri" panose="020F0502020204030204" pitchFamily="34" charset="0"/>
                <a:cs typeface="Times New Roman" panose="02020603050405020304" pitchFamily="18" charset="0"/>
              </a:rPr>
              <a:t>, </a:t>
            </a:r>
            <a:r>
              <a:rPr lang="en-GB" sz="2400" b="1" dirty="0">
                <a:solidFill>
                  <a:srgbClr val="F5B06B"/>
                </a:solidFill>
              </a:rPr>
              <a:t>Lublin 28-29 May 2018</a:t>
            </a:r>
            <a:r>
              <a:rPr lang="en-GB" sz="2400" dirty="0">
                <a:solidFill>
                  <a:schemeClr val="bg1"/>
                </a:solidFill>
              </a:rPr>
              <a:t> (under </a:t>
            </a:r>
            <a:r>
              <a:rPr lang="en-GB" sz="2400" b="1" dirty="0">
                <a:solidFill>
                  <a:schemeClr val="bg1"/>
                </a:solidFill>
              </a:rPr>
              <a:t>honorary patronage of Ministry of Health in Poland</a:t>
            </a:r>
            <a:r>
              <a:rPr lang="en-GB" sz="2400" dirty="0">
                <a:solidFill>
                  <a:schemeClr val="bg1"/>
                </a:solidFill>
              </a:rPr>
              <a:t>) – presentation regarding education in the scope of spiritual nursing care and education standard as a result of EPICC project was invited as </a:t>
            </a:r>
            <a:r>
              <a:rPr lang="en-GB" sz="2400" b="1" dirty="0">
                <a:solidFill>
                  <a:schemeClr val="bg1"/>
                </a:solidFill>
              </a:rPr>
              <a:t>plenary lecture</a:t>
            </a:r>
            <a:endParaRPr lang="pl-PL"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pl-PL"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Prostokąt 5">
            <a:extLst>
              <a:ext uri="{FF2B5EF4-FFF2-40B4-BE49-F238E27FC236}">
                <a16:creationId xmlns:a16="http://schemas.microsoft.com/office/drawing/2014/main" id="{80244920-A780-4ABA-BB4D-B07322363FCC}"/>
              </a:ext>
            </a:extLst>
          </p:cNvPr>
          <p:cNvSpPr/>
          <p:nvPr/>
        </p:nvSpPr>
        <p:spPr>
          <a:xfrm>
            <a:off x="2212287" y="6488668"/>
            <a:ext cx="3265766" cy="369332"/>
          </a:xfrm>
          <a:prstGeom prst="rect">
            <a:avLst/>
          </a:prstGeom>
        </p:spPr>
        <p:txBody>
          <a:bodyPr wrap="none">
            <a:spAutoFit/>
          </a:bodyPr>
          <a:lstStyle/>
          <a:p>
            <a:r>
              <a:rPr lang="pl-PL" dirty="0">
                <a:solidFill>
                  <a:schemeClr val="bg1"/>
                </a:solidFill>
              </a:rPr>
              <a:t>http://zawodymedyczne2018.pl/</a:t>
            </a:r>
          </a:p>
        </p:txBody>
      </p:sp>
      <p:pic>
        <p:nvPicPr>
          <p:cNvPr id="7" name="Obraz 6">
            <a:extLst>
              <a:ext uri="{FF2B5EF4-FFF2-40B4-BE49-F238E27FC236}">
                <a16:creationId xmlns:a16="http://schemas.microsoft.com/office/drawing/2014/main" id="{CE17AA14-AC86-49EA-B36B-C831DB71E58B}"/>
              </a:ext>
            </a:extLst>
          </p:cNvPr>
          <p:cNvPicPr>
            <a:picLocks noChangeAspect="1"/>
          </p:cNvPicPr>
          <p:nvPr/>
        </p:nvPicPr>
        <p:blipFill rotWithShape="1">
          <a:blip r:embed="rId3"/>
          <a:srcRect l="21635" t="12501" r="21610" b="11410"/>
          <a:stretch/>
        </p:blipFill>
        <p:spPr>
          <a:xfrm>
            <a:off x="204186" y="1048346"/>
            <a:ext cx="7128769" cy="5375947"/>
          </a:xfrm>
          <a:prstGeom prst="rect">
            <a:avLst/>
          </a:prstGeom>
        </p:spPr>
      </p:pic>
    </p:spTree>
    <p:extLst>
      <p:ext uri="{BB962C8B-B14F-4D97-AF65-F5344CB8AC3E}">
        <p14:creationId xmlns:p14="http://schemas.microsoft.com/office/powerpoint/2010/main" val="3715723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34107" y="393609"/>
            <a:ext cx="11667392"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nvGraphicFramePr>
        <p:xfrm>
          <a:off x="641838" y="1795676"/>
          <a:ext cx="3024555"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rostokąt 3">
            <a:extLst>
              <a:ext uri="{FF2B5EF4-FFF2-40B4-BE49-F238E27FC236}">
                <a16:creationId xmlns:a16="http://schemas.microsoft.com/office/drawing/2014/main" id="{D8A736AA-D500-45B3-9317-F078EF3C5369}"/>
              </a:ext>
            </a:extLst>
          </p:cNvPr>
          <p:cNvSpPr/>
          <p:nvPr/>
        </p:nvSpPr>
        <p:spPr>
          <a:xfrm>
            <a:off x="3925765" y="2052560"/>
            <a:ext cx="7939454" cy="390876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pl-PL" sz="3200" dirty="0">
                <a:effectLst>
                  <a:outerShdw blurRad="38100" dist="38100" dir="2700000" algn="tl">
                    <a:srgbClr val="000000">
                      <a:alpha val="43137"/>
                    </a:srgbClr>
                  </a:outerShdw>
                </a:effectLst>
              </a:rPr>
              <a:t>4. </a:t>
            </a:r>
            <a:r>
              <a:rPr lang="en-GB" sz="3200" dirty="0">
                <a:effectLst>
                  <a:outerShdw blurRad="38100" dist="38100" dir="2700000" algn="tl">
                    <a:srgbClr val="000000">
                      <a:alpha val="43137"/>
                    </a:srgbClr>
                  </a:outerShdw>
                </a:effectLst>
              </a:rPr>
              <a:t>To implement part of Standard into curricula for undergraduate nursing students in the academic year 2017/2018 and make this change stable.</a:t>
            </a:r>
            <a:endParaRPr lang="pl-PL" sz="3200" dirty="0">
              <a:effectLst>
                <a:outerShdw blurRad="38100" dist="38100" dir="2700000" algn="tl">
                  <a:srgbClr val="000000">
                    <a:alpha val="43137"/>
                  </a:srgbClr>
                </a:outerShdw>
              </a:effectLst>
            </a:endParaRPr>
          </a:p>
          <a:p>
            <a:r>
              <a:rPr lang="en-GB" sz="2400" dirty="0">
                <a:effectLst>
                  <a:outerShdw blurRad="38100" dist="38100" dir="2700000" algn="tl">
                    <a:srgbClr val="000000">
                      <a:alpha val="43137"/>
                    </a:srgbClr>
                  </a:outerShdw>
                </a:effectLst>
              </a:rPr>
              <a:t>4 hours were indicated for realization of standard at our University: </a:t>
            </a:r>
            <a:endParaRPr lang="pl-PL" sz="2400" dirty="0">
              <a:effectLst>
                <a:outerShdw blurRad="38100" dist="38100" dir="2700000" algn="tl">
                  <a:srgbClr val="000000">
                    <a:alpha val="43137"/>
                  </a:srgbClr>
                </a:outerShdw>
              </a:effectLst>
            </a:endParaRPr>
          </a:p>
          <a:p>
            <a:r>
              <a:rPr lang="en-GB" sz="2400" dirty="0">
                <a:effectLst>
                  <a:outerShdw blurRad="38100" dist="38100" dir="2700000" algn="tl">
                    <a:srgbClr val="000000">
                      <a:alpha val="43137"/>
                    </a:srgbClr>
                  </a:outerShdw>
                </a:effectLst>
              </a:rPr>
              <a:t>seminars (2 hours) </a:t>
            </a:r>
            <a:endParaRPr lang="pl-PL" sz="2400" dirty="0">
              <a:effectLst>
                <a:outerShdw blurRad="38100" dist="38100" dir="2700000" algn="tl">
                  <a:srgbClr val="000000">
                    <a:alpha val="43137"/>
                  </a:srgbClr>
                </a:outerShdw>
              </a:effectLst>
            </a:endParaRPr>
          </a:p>
          <a:p>
            <a:r>
              <a:rPr lang="en-GB" sz="2400" dirty="0">
                <a:effectLst>
                  <a:outerShdw blurRad="38100" dist="38100" dir="2700000" algn="tl">
                    <a:srgbClr val="000000">
                      <a:alpha val="43137"/>
                    </a:srgbClr>
                  </a:outerShdw>
                </a:effectLst>
              </a:rPr>
              <a:t>lectures (2 hours) within subject of nursing ethics for 1</a:t>
            </a:r>
            <a:r>
              <a:rPr lang="en-GB" sz="2400" baseline="30000" dirty="0">
                <a:effectLst>
                  <a:outerShdw blurRad="38100" dist="38100" dir="2700000" algn="tl">
                    <a:srgbClr val="000000">
                      <a:alpha val="43137"/>
                    </a:srgbClr>
                  </a:outerShdw>
                </a:effectLst>
              </a:rPr>
              <a:t>st</a:t>
            </a:r>
            <a:r>
              <a:rPr lang="en-GB" sz="2400" dirty="0">
                <a:effectLst>
                  <a:outerShdw blurRad="38100" dist="38100" dir="2700000" algn="tl">
                    <a:srgbClr val="000000">
                      <a:alpha val="43137"/>
                    </a:srgbClr>
                  </a:outerShdw>
                </a:effectLst>
              </a:rPr>
              <a:t> year of undergraduate nursing students. </a:t>
            </a:r>
            <a:endParaRPr lang="pl-PL"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2334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A509A0E-5491-4A13-A953-EE90EEAAD810}"/>
              </a:ext>
            </a:extLst>
          </p:cNvPr>
          <p:cNvGraphicFramePr/>
          <p:nvPr/>
        </p:nvGraphicFramePr>
        <p:xfrm>
          <a:off x="641838" y="1795676"/>
          <a:ext cx="3024555"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rostokąt 3">
            <a:extLst>
              <a:ext uri="{FF2B5EF4-FFF2-40B4-BE49-F238E27FC236}">
                <a16:creationId xmlns:a16="http://schemas.microsoft.com/office/drawing/2014/main" id="{D8A736AA-D500-45B3-9317-F078EF3C5369}"/>
              </a:ext>
            </a:extLst>
          </p:cNvPr>
          <p:cNvSpPr/>
          <p:nvPr/>
        </p:nvSpPr>
        <p:spPr>
          <a:xfrm>
            <a:off x="3780694" y="563874"/>
            <a:ext cx="8291146" cy="590931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n-GB" sz="2800" dirty="0">
                <a:effectLst>
                  <a:outerShdw blurRad="38100" dist="38100" dir="2700000" algn="tl">
                    <a:srgbClr val="000000">
                      <a:alpha val="43137"/>
                    </a:srgbClr>
                  </a:outerShdw>
                </a:effectLst>
              </a:rPr>
              <a:t>140 students (whole 1</a:t>
            </a:r>
            <a:r>
              <a:rPr lang="en-GB" sz="2800" baseline="30000" dirty="0">
                <a:effectLst>
                  <a:outerShdw blurRad="38100" dist="38100" dir="2700000" algn="tl">
                    <a:srgbClr val="000000">
                      <a:alpha val="43137"/>
                    </a:srgbClr>
                  </a:outerShdw>
                </a:effectLst>
              </a:rPr>
              <a:t>st</a:t>
            </a:r>
            <a:r>
              <a:rPr lang="en-GB" sz="2800" dirty="0">
                <a:effectLst>
                  <a:outerShdw blurRad="38100" dist="38100" dir="2700000" algn="tl">
                    <a:srgbClr val="000000">
                      <a:alpha val="43137"/>
                    </a:srgbClr>
                  </a:outerShdw>
                </a:effectLst>
              </a:rPr>
              <a:t> year) participated in teaching-learning process that was organised in the way: </a:t>
            </a:r>
            <a:endParaRPr lang="pl-PL" sz="2800" dirty="0">
              <a:effectLst>
                <a:outerShdw blurRad="38100" dist="38100" dir="2700000" algn="tl">
                  <a:srgbClr val="000000">
                    <a:alpha val="43137"/>
                  </a:srgbClr>
                </a:outerShdw>
              </a:effectLst>
            </a:endParaRPr>
          </a:p>
          <a:p>
            <a:pPr marL="457200" indent="-457200" algn="just">
              <a:buAutoNum type="arabicPeriod"/>
            </a:pPr>
            <a:r>
              <a:rPr lang="en-GB" sz="2600" dirty="0">
                <a:effectLst>
                  <a:outerShdw blurRad="38100" dist="38100" dir="2700000" algn="tl">
                    <a:srgbClr val="000000">
                      <a:alpha val="43137"/>
                    </a:srgbClr>
                  </a:outerShdw>
                </a:effectLst>
              </a:rPr>
              <a:t>during lecture, students watched the film “Wit” (2 didactic hours)</a:t>
            </a:r>
            <a:endParaRPr lang="pl-PL" sz="2600" dirty="0">
              <a:effectLst>
                <a:outerShdw blurRad="38100" dist="38100" dir="2700000" algn="tl">
                  <a:srgbClr val="000000">
                    <a:alpha val="43137"/>
                  </a:srgbClr>
                </a:outerShdw>
              </a:effectLst>
            </a:endParaRPr>
          </a:p>
          <a:p>
            <a:pPr marL="457200" indent="-457200" algn="just">
              <a:buAutoNum type="arabicPeriod"/>
            </a:pPr>
            <a:r>
              <a:rPr lang="en-GB" sz="2600" dirty="0">
                <a:effectLst>
                  <a:outerShdw blurRad="38100" dist="38100" dir="2700000" algn="tl">
                    <a:srgbClr val="000000">
                      <a:alpha val="43137"/>
                    </a:srgbClr>
                  </a:outerShdw>
                </a:effectLst>
              </a:rPr>
              <a:t>next week, during 2 hours of seminars they were divided into small groups and reflected on questions prepared by teacher and discussed their answers, than each group presented their reflections in front of all group of students where reflective discussion was also possible. </a:t>
            </a:r>
            <a:endParaRPr lang="pl-PL" sz="2600" dirty="0">
              <a:effectLst>
                <a:outerShdw blurRad="38100" dist="38100" dir="2700000" algn="tl">
                  <a:srgbClr val="000000">
                    <a:alpha val="43137"/>
                  </a:srgbClr>
                </a:outerShdw>
              </a:effectLst>
            </a:endParaRPr>
          </a:p>
          <a:p>
            <a:pPr algn="just"/>
            <a:r>
              <a:rPr lang="pl-PL" sz="2800" dirty="0">
                <a:effectLst>
                  <a:outerShdw blurRad="38100" dist="38100" dir="2700000" algn="tl">
                    <a:srgbClr val="000000">
                      <a:alpha val="43137"/>
                    </a:srgbClr>
                  </a:outerShdw>
                </a:effectLst>
              </a:rPr>
              <a:t>E</a:t>
            </a:r>
            <a:r>
              <a:rPr lang="en-GB" sz="2800" dirty="0">
                <a:effectLst>
                  <a:outerShdw blurRad="38100" dist="38100" dir="2700000" algn="tl">
                    <a:srgbClr val="000000">
                      <a:alpha val="43137"/>
                    </a:srgbClr>
                  </a:outerShdw>
                </a:effectLst>
              </a:rPr>
              <a:t>valuation – 2 questions were added to the final written exam, questions were based on case seen in the film “Wit” and were connected with ethical </a:t>
            </a:r>
            <a:r>
              <a:rPr lang="pl-PL" sz="2800" dirty="0">
                <a:effectLst>
                  <a:outerShdw blurRad="38100" dist="38100" dir="2700000" algn="tl">
                    <a:srgbClr val="000000">
                      <a:alpha val="43137"/>
                    </a:srgbClr>
                  </a:outerShdw>
                </a:effectLst>
              </a:rPr>
              <a:t>and </a:t>
            </a:r>
            <a:r>
              <a:rPr lang="en-GB" sz="2800" dirty="0">
                <a:effectLst>
                  <a:outerShdw blurRad="38100" dist="38100" dir="2700000" algn="tl">
                    <a:srgbClr val="000000">
                      <a:alpha val="43137"/>
                    </a:srgbClr>
                  </a:outerShdw>
                </a:effectLst>
              </a:rPr>
              <a:t>spiritual aspects of nursing care. Students could obtain additional points to their final grade from this exam.</a:t>
            </a:r>
            <a:endParaRPr lang="pl-PL"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6639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34107" y="393609"/>
            <a:ext cx="11667392"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nvGraphicFramePr>
        <p:xfrm>
          <a:off x="641838" y="1795676"/>
          <a:ext cx="3024555"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rostokąt 3">
            <a:extLst>
              <a:ext uri="{FF2B5EF4-FFF2-40B4-BE49-F238E27FC236}">
                <a16:creationId xmlns:a16="http://schemas.microsoft.com/office/drawing/2014/main" id="{D8A736AA-D500-45B3-9317-F078EF3C5369}"/>
              </a:ext>
            </a:extLst>
          </p:cNvPr>
          <p:cNvSpPr/>
          <p:nvPr/>
        </p:nvSpPr>
        <p:spPr>
          <a:xfrm>
            <a:off x="3839307" y="1795676"/>
            <a:ext cx="7939454" cy="3046988"/>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pl-PL" sz="3200" dirty="0">
                <a:effectLst>
                  <a:outerShdw blurRad="38100" dist="38100" dir="2700000" algn="tl">
                    <a:srgbClr val="000000">
                      <a:alpha val="43137"/>
                    </a:srgbClr>
                  </a:outerShdw>
                </a:effectLst>
              </a:rPr>
              <a:t>5. </a:t>
            </a:r>
            <a:r>
              <a:rPr lang="en-US" sz="3200" dirty="0">
                <a:effectLst>
                  <a:outerShdw blurRad="38100" dist="38100" dir="2700000" algn="tl">
                    <a:srgbClr val="000000">
                      <a:alpha val="43137"/>
                    </a:srgbClr>
                  </a:outerShdw>
                </a:effectLst>
              </a:rPr>
              <a:t>Master thesis is going to be prepared with validation of the </a:t>
            </a:r>
            <a:r>
              <a:rPr lang="pl-PL" sz="3200" b="1" dirty="0" err="1">
                <a:effectLst>
                  <a:outerShdw blurRad="38100" dist="38100" dir="2700000" algn="tl">
                    <a:srgbClr val="000000">
                      <a:alpha val="43137"/>
                    </a:srgbClr>
                  </a:outerShdw>
                </a:effectLst>
              </a:rPr>
              <a:t>Spiritual</a:t>
            </a:r>
            <a:r>
              <a:rPr lang="pl-PL" sz="3200" b="1" dirty="0">
                <a:effectLst>
                  <a:outerShdw blurRad="38100" dist="38100" dir="2700000" algn="tl">
                    <a:srgbClr val="000000">
                      <a:alpha val="43137"/>
                    </a:srgbClr>
                  </a:outerShdw>
                </a:effectLst>
              </a:rPr>
              <a:t> </a:t>
            </a:r>
            <a:r>
              <a:rPr lang="pl-PL" sz="3200" b="1" dirty="0" err="1">
                <a:effectLst>
                  <a:outerShdw blurRad="38100" dist="38100" dir="2700000" algn="tl">
                    <a:srgbClr val="000000">
                      <a:alpha val="43137"/>
                    </a:srgbClr>
                  </a:outerShdw>
                </a:effectLst>
              </a:rPr>
              <a:t>Care</a:t>
            </a:r>
            <a:r>
              <a:rPr lang="pl-PL" sz="3200" b="1" dirty="0">
                <a:effectLst>
                  <a:outerShdw blurRad="38100" dist="38100" dir="2700000" algn="tl">
                    <a:srgbClr val="000000">
                      <a:alpha val="43137"/>
                    </a:srgbClr>
                  </a:outerShdw>
                </a:effectLst>
              </a:rPr>
              <a:t> </a:t>
            </a:r>
            <a:r>
              <a:rPr lang="pl-PL" sz="3200" b="1" dirty="0" err="1">
                <a:effectLst>
                  <a:outerShdw blurRad="38100" dist="38100" dir="2700000" algn="tl">
                    <a:srgbClr val="000000">
                      <a:alpha val="43137"/>
                    </a:srgbClr>
                  </a:outerShdw>
                </a:effectLst>
              </a:rPr>
              <a:t>Competency</a:t>
            </a:r>
            <a:r>
              <a:rPr lang="pl-PL" sz="3200" b="1" dirty="0">
                <a:effectLst>
                  <a:outerShdw blurRad="38100" dist="38100" dir="2700000" algn="tl">
                    <a:srgbClr val="000000">
                      <a:alpha val="43137"/>
                    </a:srgbClr>
                  </a:outerShdw>
                </a:effectLst>
              </a:rPr>
              <a:t> </a:t>
            </a:r>
            <a:r>
              <a:rPr lang="pl-PL" sz="3200" b="1" dirty="0" err="1">
                <a:effectLst>
                  <a:outerShdw blurRad="38100" dist="38100" dir="2700000" algn="tl">
                    <a:srgbClr val="000000">
                      <a:alpha val="43137"/>
                    </a:srgbClr>
                  </a:outerShdw>
                </a:effectLst>
              </a:rPr>
              <a:t>Scale</a:t>
            </a:r>
            <a:r>
              <a:rPr lang="pl-PL" sz="3200" b="1" dirty="0">
                <a:effectLst>
                  <a:outerShdw blurRad="38100" dist="38100" dir="2700000" algn="tl">
                    <a:srgbClr val="000000">
                      <a:alpha val="43137"/>
                    </a:srgbClr>
                  </a:outerShdw>
                </a:effectLst>
              </a:rPr>
              <a:t> (SCCS)</a:t>
            </a:r>
            <a:r>
              <a:rPr lang="pl-PL" sz="32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by Rene Leeuwen </a:t>
            </a:r>
            <a:r>
              <a:rPr lang="en-US" sz="3200" dirty="0">
                <a:effectLst>
                  <a:outerShdw blurRad="38100" dist="38100" dir="2700000" algn="tl">
                    <a:srgbClr val="000000">
                      <a:alpha val="43137"/>
                    </a:srgbClr>
                  </a:outerShdw>
                </a:effectLst>
              </a:rPr>
              <a:t>(author’s approval is obtained) – acceptance of Faculty Board is received, and student is in the process of translation of the scale into Polish</a:t>
            </a:r>
            <a:endParaRPr lang="pl-PL" sz="2400" dirty="0">
              <a:effectLst>
                <a:outerShdw blurRad="38100" dist="38100" dir="2700000" algn="tl">
                  <a:srgbClr val="000000">
                    <a:alpha val="43137"/>
                  </a:srgbClr>
                </a:outerShdw>
              </a:effectLst>
            </a:endParaRPr>
          </a:p>
        </p:txBody>
      </p:sp>
      <p:sp>
        <p:nvSpPr>
          <p:cNvPr id="5" name="Prostokąt 4">
            <a:extLst>
              <a:ext uri="{FF2B5EF4-FFF2-40B4-BE49-F238E27FC236}">
                <a16:creationId xmlns:a16="http://schemas.microsoft.com/office/drawing/2014/main" id="{17DF02BC-7EFA-400C-B91C-3CE9E96CCBB0}"/>
              </a:ext>
            </a:extLst>
          </p:cNvPr>
          <p:cNvSpPr/>
          <p:nvPr/>
        </p:nvSpPr>
        <p:spPr>
          <a:xfrm>
            <a:off x="4249912" y="6374396"/>
            <a:ext cx="5257208" cy="369332"/>
          </a:xfrm>
          <a:prstGeom prst="rect">
            <a:avLst/>
          </a:prstGeom>
        </p:spPr>
        <p:txBody>
          <a:bodyPr wrap="none">
            <a:spAutoFit/>
          </a:bodyPr>
          <a:lstStyle/>
          <a:p>
            <a:r>
              <a:rPr lang="pl-PL" dirty="0">
                <a:solidFill>
                  <a:schemeClr val="bg1"/>
                </a:solidFill>
              </a:rPr>
              <a:t>https://www.researchgate.net/profile/Rene_Leeuwen</a:t>
            </a:r>
          </a:p>
        </p:txBody>
      </p:sp>
      <p:pic>
        <p:nvPicPr>
          <p:cNvPr id="7" name="Obraz 6" descr="Obraz zawierający osoba, mężczyzna, krawat, ściana&#10;&#10;Opis wygenerowany przy bardzo wysokim poziomie pewności">
            <a:extLst>
              <a:ext uri="{FF2B5EF4-FFF2-40B4-BE49-F238E27FC236}">
                <a16:creationId xmlns:a16="http://schemas.microsoft.com/office/drawing/2014/main" id="{641A1430-9A21-4CE2-9DCD-677DFB7111BB}"/>
              </a:ext>
            </a:extLst>
          </p:cNvPr>
          <p:cNvPicPr>
            <a:picLocks noChangeAspect="1"/>
          </p:cNvPicPr>
          <p:nvPr/>
        </p:nvPicPr>
        <p:blipFill rotWithShape="1">
          <a:blip r:embed="rId8">
            <a:extLst>
              <a:ext uri="{28A0092B-C50C-407E-A947-70E740481C1C}">
                <a14:useLocalDpi xmlns:a14="http://schemas.microsoft.com/office/drawing/2010/main" val="0"/>
              </a:ext>
            </a:extLst>
          </a:blip>
          <a:srcRect l="8546" t="3061" r="5357" b="4719"/>
          <a:stretch/>
        </p:blipFill>
        <p:spPr>
          <a:xfrm rot="594432">
            <a:off x="9935305" y="4470398"/>
            <a:ext cx="1978270" cy="2118946"/>
          </a:xfrm>
          <a:prstGeom prst="rect">
            <a:avLst/>
          </a:prstGeom>
        </p:spPr>
      </p:pic>
    </p:spTree>
    <p:extLst>
      <p:ext uri="{BB962C8B-B14F-4D97-AF65-F5344CB8AC3E}">
        <p14:creationId xmlns:p14="http://schemas.microsoft.com/office/powerpoint/2010/main" val="3290152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62304" y="252932"/>
            <a:ext cx="11667392"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extLst>
              <p:ext uri="{D42A27DB-BD31-4B8C-83A1-F6EECF244321}">
                <p14:modId xmlns:p14="http://schemas.microsoft.com/office/powerpoint/2010/main" val="1059458039"/>
              </p:ext>
            </p:extLst>
          </p:nvPr>
        </p:nvGraphicFramePr>
        <p:xfrm>
          <a:off x="8721969" y="1995853"/>
          <a:ext cx="3077308"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Obraz 3">
            <a:extLst>
              <a:ext uri="{FF2B5EF4-FFF2-40B4-BE49-F238E27FC236}">
                <a16:creationId xmlns:a16="http://schemas.microsoft.com/office/drawing/2014/main" id="{10B0C280-6B97-4BD5-A243-42933B200989}"/>
              </a:ext>
            </a:extLst>
          </p:cNvPr>
          <p:cNvPicPr>
            <a:picLocks noChangeAspect="1"/>
          </p:cNvPicPr>
          <p:nvPr/>
        </p:nvPicPr>
        <p:blipFill rotWithShape="1">
          <a:blip r:embed="rId8"/>
          <a:srcRect l="11755" t="11281" r="14327" b="8206"/>
          <a:stretch/>
        </p:blipFill>
        <p:spPr>
          <a:xfrm>
            <a:off x="140677" y="1501883"/>
            <a:ext cx="8581292" cy="5013218"/>
          </a:xfrm>
          <a:prstGeom prst="rect">
            <a:avLst/>
          </a:prstGeom>
        </p:spPr>
      </p:pic>
      <p:sp>
        <p:nvSpPr>
          <p:cNvPr id="5" name="Prostokąt 4">
            <a:extLst>
              <a:ext uri="{FF2B5EF4-FFF2-40B4-BE49-F238E27FC236}">
                <a16:creationId xmlns:a16="http://schemas.microsoft.com/office/drawing/2014/main" id="{5ED5646C-96B1-4370-B912-8F0C789CD4D5}"/>
              </a:ext>
            </a:extLst>
          </p:cNvPr>
          <p:cNvSpPr/>
          <p:nvPr/>
        </p:nvSpPr>
        <p:spPr>
          <a:xfrm>
            <a:off x="2100091" y="6515101"/>
            <a:ext cx="3852721" cy="338554"/>
          </a:xfrm>
          <a:prstGeom prst="rect">
            <a:avLst/>
          </a:prstGeom>
        </p:spPr>
        <p:txBody>
          <a:bodyPr wrap="none">
            <a:spAutoFit/>
          </a:bodyPr>
          <a:lstStyle/>
          <a:p>
            <a:r>
              <a:rPr lang="pl-PL" sz="1600" dirty="0">
                <a:solidFill>
                  <a:schemeClr val="bg1"/>
                </a:solidFill>
              </a:rPr>
              <a:t>https://www.facebook.com/Pielegniarstwo/</a:t>
            </a:r>
          </a:p>
        </p:txBody>
      </p:sp>
    </p:spTree>
    <p:extLst>
      <p:ext uri="{BB962C8B-B14F-4D97-AF65-F5344CB8AC3E}">
        <p14:creationId xmlns:p14="http://schemas.microsoft.com/office/powerpoint/2010/main" val="331834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A509A0E-5491-4A13-A953-EE90EEAAD810}"/>
              </a:ext>
            </a:extLst>
          </p:cNvPr>
          <p:cNvGraphicFramePr/>
          <p:nvPr>
            <p:extLst>
              <p:ext uri="{D42A27DB-BD31-4B8C-83A1-F6EECF244321}">
                <p14:modId xmlns:p14="http://schemas.microsoft.com/office/powerpoint/2010/main" val="4125379020"/>
              </p:ext>
            </p:extLst>
          </p:nvPr>
        </p:nvGraphicFramePr>
        <p:xfrm>
          <a:off x="8721969" y="1995853"/>
          <a:ext cx="3077308"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Obraz 4">
            <a:extLst>
              <a:ext uri="{FF2B5EF4-FFF2-40B4-BE49-F238E27FC236}">
                <a16:creationId xmlns:a16="http://schemas.microsoft.com/office/drawing/2014/main" id="{E5A53A50-4306-4EB7-9022-2E6B96F91761}"/>
              </a:ext>
            </a:extLst>
          </p:cNvPr>
          <p:cNvPicPr>
            <a:picLocks noChangeAspect="1"/>
          </p:cNvPicPr>
          <p:nvPr/>
        </p:nvPicPr>
        <p:blipFill rotWithShape="1">
          <a:blip r:embed="rId8"/>
          <a:srcRect l="865" t="15642" r="2151" b="5128"/>
          <a:stretch/>
        </p:blipFill>
        <p:spPr>
          <a:xfrm>
            <a:off x="83419" y="2134330"/>
            <a:ext cx="8638550" cy="3969729"/>
          </a:xfrm>
          <a:prstGeom prst="rect">
            <a:avLst/>
          </a:prstGeom>
        </p:spPr>
      </p:pic>
      <p:sp>
        <p:nvSpPr>
          <p:cNvPr id="7" name="Tytuł 6">
            <a:extLst>
              <a:ext uri="{FF2B5EF4-FFF2-40B4-BE49-F238E27FC236}">
                <a16:creationId xmlns:a16="http://schemas.microsoft.com/office/drawing/2014/main" id="{8CB0C426-9B24-47ED-AC7C-CCD394A2CFB2}"/>
              </a:ext>
            </a:extLst>
          </p:cNvPr>
          <p:cNvSpPr>
            <a:spLocks noGrp="1"/>
          </p:cNvSpPr>
          <p:nvPr>
            <p:ph type="title"/>
          </p:nvPr>
        </p:nvSpPr>
        <p:spPr>
          <a:xfrm>
            <a:off x="184639" y="270516"/>
            <a:ext cx="11614638" cy="1150907"/>
          </a:xfrm>
        </p:spPr>
        <p:txBody>
          <a:bodyPr>
            <a:normAutofit fontScale="90000"/>
          </a:bodyPr>
          <a:lstStyle/>
          <a:p>
            <a:pPr algn="ctr"/>
            <a:r>
              <a:rPr lang="en-GB" dirty="0">
                <a:solidFill>
                  <a:srgbClr val="F5B06B"/>
                </a:solidFill>
                <a:effectLst>
                  <a:outerShdw blurRad="38100" dist="38100" dir="2700000" algn="tl">
                    <a:srgbClr val="000000">
                      <a:alpha val="43137"/>
                    </a:srgbClr>
                  </a:outerShdw>
                </a:effectLst>
              </a:rPr>
              <a:t>Polish Nurses Association</a:t>
            </a:r>
            <a:br>
              <a:rPr lang="pl-PL" dirty="0">
                <a:solidFill>
                  <a:schemeClr val="bg1"/>
                </a:solidFill>
                <a:effectLst>
                  <a:outerShdw blurRad="38100" dist="38100" dir="2700000" algn="tl">
                    <a:srgbClr val="000000">
                      <a:alpha val="43137"/>
                    </a:srgbClr>
                  </a:outerShdw>
                </a:effectLst>
              </a:rPr>
            </a:br>
            <a:r>
              <a:rPr lang="en-GB" dirty="0">
                <a:solidFill>
                  <a:schemeClr val="bg1"/>
                </a:solidFill>
                <a:effectLst>
                  <a:outerShdw blurRad="38100" dist="38100" dir="2700000" algn="tl">
                    <a:srgbClr val="000000">
                      <a:alpha val="43137"/>
                    </a:srgbClr>
                  </a:outerShdw>
                </a:effectLst>
              </a:rPr>
              <a:t> one of the biggest nursing organisation in Poland with power to influence standard of nursing education nationally</a:t>
            </a:r>
            <a:endParaRPr lang="pl-PL" dirty="0">
              <a:solidFill>
                <a:schemeClr val="bg1"/>
              </a:solidFill>
              <a:effectLst>
                <a:outerShdw blurRad="38100" dist="38100" dir="2700000" algn="tl">
                  <a:srgbClr val="000000">
                    <a:alpha val="43137"/>
                  </a:srgbClr>
                </a:outerShdw>
              </a:effectLst>
            </a:endParaRPr>
          </a:p>
        </p:txBody>
      </p:sp>
      <p:sp>
        <p:nvSpPr>
          <p:cNvPr id="8" name="Prostokąt 7">
            <a:extLst>
              <a:ext uri="{FF2B5EF4-FFF2-40B4-BE49-F238E27FC236}">
                <a16:creationId xmlns:a16="http://schemas.microsoft.com/office/drawing/2014/main" id="{80A77FD7-E29B-468E-B9A3-617F66974B53}"/>
              </a:ext>
            </a:extLst>
          </p:cNvPr>
          <p:cNvSpPr/>
          <p:nvPr/>
        </p:nvSpPr>
        <p:spPr>
          <a:xfrm>
            <a:off x="665285" y="6242536"/>
            <a:ext cx="8214946" cy="369332"/>
          </a:xfrm>
          <a:prstGeom prst="rect">
            <a:avLst/>
          </a:prstGeom>
        </p:spPr>
        <p:txBody>
          <a:bodyPr wrap="square">
            <a:spAutoFit/>
          </a:bodyPr>
          <a:lstStyle/>
          <a:p>
            <a:r>
              <a:rPr lang="pl-PL" dirty="0">
                <a:solidFill>
                  <a:schemeClr val="bg1"/>
                </a:solidFill>
              </a:rPr>
              <a:t>http://www.ptp.na1.pl/index.php?option=com_frontpage&amp;Itemid=1</a:t>
            </a:r>
          </a:p>
        </p:txBody>
      </p:sp>
    </p:spTree>
    <p:extLst>
      <p:ext uri="{BB962C8B-B14F-4D97-AF65-F5344CB8AC3E}">
        <p14:creationId xmlns:p14="http://schemas.microsoft.com/office/powerpoint/2010/main" val="16900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A509A0E-5491-4A13-A953-EE90EEAAD810}"/>
              </a:ext>
            </a:extLst>
          </p:cNvPr>
          <p:cNvGraphicFramePr/>
          <p:nvPr>
            <p:extLst/>
          </p:nvPr>
        </p:nvGraphicFramePr>
        <p:xfrm>
          <a:off x="8721969" y="1995853"/>
          <a:ext cx="3077308"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ytuł 6">
            <a:extLst>
              <a:ext uri="{FF2B5EF4-FFF2-40B4-BE49-F238E27FC236}">
                <a16:creationId xmlns:a16="http://schemas.microsoft.com/office/drawing/2014/main" id="{8CB0C426-9B24-47ED-AC7C-CCD394A2CFB2}"/>
              </a:ext>
            </a:extLst>
          </p:cNvPr>
          <p:cNvSpPr>
            <a:spLocks noGrp="1"/>
          </p:cNvSpPr>
          <p:nvPr>
            <p:ph type="title"/>
          </p:nvPr>
        </p:nvSpPr>
        <p:spPr>
          <a:xfrm>
            <a:off x="392723" y="3232057"/>
            <a:ext cx="8065477" cy="1150907"/>
          </a:xfrm>
        </p:spPr>
        <p:txBody>
          <a:bodyPr>
            <a:normAutofit fontScale="90000"/>
          </a:bodyPr>
          <a:lstStyle/>
          <a:p>
            <a:pPr algn="ctr"/>
            <a:r>
              <a:rPr lang="pl-PL" dirty="0">
                <a:solidFill>
                  <a:schemeClr val="bg1"/>
                </a:solidFill>
                <a:effectLst>
                  <a:outerShdw blurRad="38100" dist="38100" dir="2700000" algn="tl">
                    <a:srgbClr val="000000">
                      <a:alpha val="43137"/>
                    </a:srgbClr>
                  </a:outerShdw>
                </a:effectLst>
              </a:rPr>
              <a:t>A</a:t>
            </a:r>
            <a:r>
              <a:rPr lang="en-GB" dirty="0" err="1">
                <a:solidFill>
                  <a:schemeClr val="bg1"/>
                </a:solidFill>
                <a:effectLst>
                  <a:outerShdw blurRad="38100" dist="38100" dir="2700000" algn="tl">
                    <a:srgbClr val="000000">
                      <a:alpha val="43137"/>
                    </a:srgbClr>
                  </a:outerShdw>
                </a:effectLst>
              </a:rPr>
              <a:t>pplication</a:t>
            </a:r>
            <a:r>
              <a:rPr lang="en-GB" dirty="0">
                <a:solidFill>
                  <a:schemeClr val="bg1"/>
                </a:solidFill>
                <a:effectLst>
                  <a:outerShdw blurRad="38100" dist="38100" dir="2700000" algn="tl">
                    <a:srgbClr val="000000">
                      <a:alpha val="43137"/>
                    </a:srgbClr>
                  </a:outerShdw>
                </a:effectLst>
              </a:rPr>
              <a:t> with presentation of the idea of the project and standard of education with 9 competences and teaching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w</a:t>
            </a:r>
            <a:r>
              <a:rPr lang="pl-PL" dirty="0">
                <a:solidFill>
                  <a:schemeClr val="bg1"/>
                </a:solidFill>
                <a:effectLst>
                  <a:outerShdw blurRad="38100" dist="38100" dir="2700000" algn="tl">
                    <a:srgbClr val="000000">
                      <a:alpha val="43137"/>
                    </a:srgbClr>
                  </a:outerShdw>
                </a:effectLst>
              </a:rPr>
              <a:t>as</a:t>
            </a:r>
            <a:r>
              <a:rPr lang="en-GB" dirty="0">
                <a:solidFill>
                  <a:schemeClr val="bg1"/>
                </a:solidFill>
                <a:effectLst>
                  <a:outerShdw blurRad="38100" dist="38100" dir="2700000" algn="tl">
                    <a:srgbClr val="000000">
                      <a:alpha val="43137"/>
                    </a:srgbClr>
                  </a:outerShdw>
                </a:effectLst>
              </a:rPr>
              <a:t> sent</a:t>
            </a:r>
            <a:r>
              <a:rPr lang="pl-PL" dirty="0">
                <a:solidFill>
                  <a:schemeClr val="bg1"/>
                </a:solidFill>
                <a:effectLst>
                  <a:outerShdw blurRad="38100" dist="38100" dir="2700000" algn="tl">
                    <a:srgbClr val="000000">
                      <a:alpha val="43137"/>
                    </a:srgbClr>
                  </a:outerShdw>
                </a:effectLst>
              </a:rPr>
              <a:t> to</a:t>
            </a:r>
            <a:r>
              <a:rPr lang="en-GB" dirty="0">
                <a:solidFill>
                  <a:schemeClr val="bg1"/>
                </a:solidFill>
                <a:effectLst>
                  <a:outerShdw blurRad="38100" dist="38100" dir="2700000" algn="tl">
                    <a:srgbClr val="000000">
                      <a:alpha val="43137"/>
                    </a:srgbClr>
                  </a:outerShdw>
                </a:effectLst>
              </a:rPr>
              <a:t> </a:t>
            </a:r>
            <a:r>
              <a:rPr lang="pl-PL" dirty="0">
                <a:solidFill>
                  <a:srgbClr val="F5B06B"/>
                </a:solidFill>
                <a:effectLst>
                  <a:outerShdw blurRad="38100" dist="38100" dir="2700000" algn="tl">
                    <a:srgbClr val="000000">
                      <a:alpha val="43137"/>
                    </a:srgbClr>
                  </a:outerShdw>
                </a:effectLst>
              </a:rPr>
              <a:t>N</a:t>
            </a:r>
            <a:r>
              <a:rPr lang="en-GB" dirty="0" err="1">
                <a:solidFill>
                  <a:srgbClr val="F5B06B"/>
                </a:solidFill>
                <a:effectLst>
                  <a:outerShdw blurRad="38100" dist="38100" dir="2700000" algn="tl">
                    <a:srgbClr val="000000">
                      <a:alpha val="43137"/>
                    </a:srgbClr>
                  </a:outerShdw>
                </a:effectLst>
              </a:rPr>
              <a:t>ational</a:t>
            </a:r>
            <a:r>
              <a:rPr lang="en-GB" dirty="0">
                <a:solidFill>
                  <a:srgbClr val="F5B06B"/>
                </a:solidFill>
                <a:effectLst>
                  <a:outerShdw blurRad="38100" dist="38100" dir="2700000" algn="tl">
                    <a:srgbClr val="000000">
                      <a:alpha val="43137"/>
                    </a:srgbClr>
                  </a:outerShdw>
                </a:effectLst>
              </a:rPr>
              <a:t> Congress of Polish Nurses: “</a:t>
            </a:r>
            <a:r>
              <a:rPr lang="en-GB" i="1" dirty="0">
                <a:solidFill>
                  <a:srgbClr val="F5B06B"/>
                </a:solidFill>
                <a:effectLst>
                  <a:outerShdw blurRad="38100" dist="38100" dir="2700000" algn="tl">
                    <a:srgbClr val="000000">
                      <a:alpha val="43137"/>
                    </a:srgbClr>
                  </a:outerShdw>
                </a:effectLst>
              </a:rPr>
              <a:t>Contemporary nursing – dynamics of changes and a call for action</a:t>
            </a:r>
            <a:r>
              <a:rPr lang="en-GB" dirty="0">
                <a:solidFill>
                  <a:srgbClr val="F5B06B"/>
                </a:solidFill>
                <a:effectLst>
                  <a:outerShdw blurRad="38100" dist="38100" dir="2700000" algn="tl">
                    <a:srgbClr val="000000">
                      <a:alpha val="43137"/>
                    </a:srgbClr>
                  </a:outerShdw>
                </a:effectLst>
              </a:rPr>
              <a:t>”, Kielce 13-15 September 2018 </a:t>
            </a:r>
            <a:r>
              <a:rPr lang="en-GB" dirty="0">
                <a:solidFill>
                  <a:schemeClr val="bg1"/>
                </a:solidFill>
                <a:effectLst>
                  <a:outerShdw blurRad="38100" dist="38100" dir="2700000" algn="tl">
                    <a:srgbClr val="000000">
                      <a:alpha val="43137"/>
                    </a:srgbClr>
                  </a:outerShdw>
                </a:effectLst>
              </a:rPr>
              <a:t>(</a:t>
            </a:r>
            <a:r>
              <a:rPr lang="pl-PL" dirty="0">
                <a:solidFill>
                  <a:schemeClr val="bg1"/>
                </a:solidFill>
                <a:effectLst>
                  <a:outerShdw blurRad="38100" dist="38100" dir="2700000" algn="tl">
                    <a:srgbClr val="000000">
                      <a:alpha val="43137"/>
                    </a:srgbClr>
                  </a:outerShdw>
                </a:effectLst>
              </a:rPr>
              <a:t>c</a:t>
            </a:r>
            <a:r>
              <a:rPr lang="en-GB" dirty="0" err="1">
                <a:solidFill>
                  <a:schemeClr val="bg1"/>
                </a:solidFill>
                <a:effectLst>
                  <a:outerShdw blurRad="38100" dist="38100" dir="2700000" algn="tl">
                    <a:srgbClr val="000000">
                      <a:alpha val="43137"/>
                    </a:srgbClr>
                  </a:outerShdw>
                </a:effectLst>
              </a:rPr>
              <a:t>ongress</a:t>
            </a:r>
            <a:r>
              <a:rPr lang="en-GB" dirty="0">
                <a:solidFill>
                  <a:schemeClr val="bg1"/>
                </a:solidFill>
                <a:effectLst>
                  <a:outerShdw blurRad="38100" dist="38100" dir="2700000" algn="tl">
                    <a:srgbClr val="000000">
                      <a:alpha val="43137"/>
                    </a:srgbClr>
                  </a:outerShdw>
                </a:effectLst>
              </a:rPr>
              <a:t> is organised every second year by the Polish Nurses Association</a:t>
            </a:r>
            <a:r>
              <a:rPr lang="pl-PL"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480667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a:extLst>
              <a:ext uri="{FF2B5EF4-FFF2-40B4-BE49-F238E27FC236}">
                <a16:creationId xmlns:a16="http://schemas.microsoft.com/office/drawing/2014/main" id="{8CB0C426-9B24-47ED-AC7C-CCD394A2CFB2}"/>
              </a:ext>
            </a:extLst>
          </p:cNvPr>
          <p:cNvSpPr>
            <a:spLocks noGrp="1"/>
          </p:cNvSpPr>
          <p:nvPr>
            <p:ph type="title"/>
          </p:nvPr>
        </p:nvSpPr>
        <p:spPr>
          <a:xfrm>
            <a:off x="1074655" y="6010070"/>
            <a:ext cx="10437641" cy="1150907"/>
          </a:xfrm>
        </p:spPr>
        <p:txBody>
          <a:bodyPr>
            <a:noAutofit/>
          </a:bodyPr>
          <a:lstStyle/>
          <a:p>
            <a:pPr algn="ctr"/>
            <a:r>
              <a:rPr lang="pl-PL" sz="1400" b="0" dirty="0">
                <a:solidFill>
                  <a:schemeClr val="bg1"/>
                </a:solidFill>
                <a:effectLst/>
              </a:rPr>
              <a:t>http://wnoz.uwm.edu.pl/sites/default/files/download/201803/kongres_pielegniarek_polskich_2018_komunikat_2_0.pdf</a:t>
            </a:r>
          </a:p>
        </p:txBody>
      </p:sp>
      <p:pic>
        <p:nvPicPr>
          <p:cNvPr id="4" name="Obraz 3">
            <a:extLst>
              <a:ext uri="{FF2B5EF4-FFF2-40B4-BE49-F238E27FC236}">
                <a16:creationId xmlns:a16="http://schemas.microsoft.com/office/drawing/2014/main" id="{73A48441-655B-4B3A-8EFD-326AB71061AB}"/>
              </a:ext>
            </a:extLst>
          </p:cNvPr>
          <p:cNvPicPr>
            <a:picLocks noChangeAspect="1"/>
          </p:cNvPicPr>
          <p:nvPr/>
        </p:nvPicPr>
        <p:blipFill rotWithShape="1">
          <a:blip r:embed="rId3"/>
          <a:srcRect l="31298" t="11154" r="32500" b="4873"/>
          <a:stretch/>
        </p:blipFill>
        <p:spPr>
          <a:xfrm>
            <a:off x="103632" y="523585"/>
            <a:ext cx="4281998" cy="5587069"/>
          </a:xfrm>
          <a:prstGeom prst="rect">
            <a:avLst/>
          </a:prstGeom>
        </p:spPr>
      </p:pic>
      <p:pic>
        <p:nvPicPr>
          <p:cNvPr id="5" name="Obraz 4">
            <a:extLst>
              <a:ext uri="{FF2B5EF4-FFF2-40B4-BE49-F238E27FC236}">
                <a16:creationId xmlns:a16="http://schemas.microsoft.com/office/drawing/2014/main" id="{4BFEA330-6E37-4D8E-B4F6-6918520B917E}"/>
              </a:ext>
            </a:extLst>
          </p:cNvPr>
          <p:cNvPicPr>
            <a:picLocks noChangeAspect="1"/>
          </p:cNvPicPr>
          <p:nvPr/>
        </p:nvPicPr>
        <p:blipFill rotWithShape="1">
          <a:blip r:embed="rId4"/>
          <a:srcRect l="14325" t="16026" r="18925" b="9866"/>
          <a:stretch/>
        </p:blipFill>
        <p:spPr>
          <a:xfrm>
            <a:off x="4492752" y="775967"/>
            <a:ext cx="7699248" cy="5082305"/>
          </a:xfrm>
          <a:prstGeom prst="rect">
            <a:avLst/>
          </a:prstGeom>
        </p:spPr>
      </p:pic>
    </p:spTree>
    <p:extLst>
      <p:ext uri="{BB962C8B-B14F-4D97-AF65-F5344CB8AC3E}">
        <p14:creationId xmlns:p14="http://schemas.microsoft.com/office/powerpoint/2010/main" val="357747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38596"/>
            <a:ext cx="11992707" cy="1150907"/>
          </a:xfrm>
        </p:spPr>
        <p:txBody>
          <a:bodyPr rtlCol="0">
            <a:normAutofit fontScale="90000"/>
          </a:bodyPr>
          <a:lstStyle/>
          <a:p>
            <a:pPr algn="ctr"/>
            <a:r>
              <a:rPr lang="en-US" dirty="0">
                <a:solidFill>
                  <a:schemeClr val="bg1"/>
                </a:solidFill>
                <a:effectLst>
                  <a:outerShdw blurRad="38100" dist="38100" dir="2700000" algn="tl">
                    <a:srgbClr val="000000">
                      <a:alpha val="43137"/>
                    </a:srgbClr>
                  </a:outerShdw>
                </a:effectLst>
              </a:rPr>
              <a:t>What activities did you undertake for the realization of objectives</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for the use/implementation of the standard in your own</a:t>
            </a:r>
            <a:r>
              <a:rPr lang="pl-PL" dirty="0">
                <a:solidFill>
                  <a:schemeClr val="bg1"/>
                </a:solidFill>
                <a:effectLst>
                  <a:outerShdw blurRad="38100" dist="38100" dir="2700000" algn="tl">
                    <a:srgbClr val="000000">
                      <a:alpha val="43137"/>
                    </a:srgbClr>
                  </a:outerShdw>
                </a:effectLst>
              </a:rPr>
              <a:t> </a:t>
            </a:r>
            <a:r>
              <a:rPr lang="en-GB" dirty="0">
                <a:solidFill>
                  <a:schemeClr val="bg1"/>
                </a:solidFill>
                <a:effectLst>
                  <a:outerShdw blurRad="38100" dist="38100" dir="2700000" algn="tl">
                    <a:srgbClr val="000000">
                      <a:alpha val="43137"/>
                    </a:srgbClr>
                  </a:outerShdw>
                </a:effectLst>
              </a:rPr>
              <a:t>education?</a:t>
            </a:r>
            <a:endParaRPr lang="pl-PL" dirty="0"/>
          </a:p>
        </p:txBody>
      </p:sp>
      <p:graphicFrame>
        <p:nvGraphicFramePr>
          <p:cNvPr id="3" name="Diagram 2">
            <a:extLst>
              <a:ext uri="{FF2B5EF4-FFF2-40B4-BE49-F238E27FC236}">
                <a16:creationId xmlns:a16="http://schemas.microsoft.com/office/drawing/2014/main" id="{BA509A0E-5491-4A13-A953-EE90EEAAD810}"/>
              </a:ext>
            </a:extLst>
          </p:cNvPr>
          <p:cNvGraphicFramePr/>
          <p:nvPr>
            <p:extLst>
              <p:ext uri="{D42A27DB-BD31-4B8C-83A1-F6EECF244321}">
                <p14:modId xmlns:p14="http://schemas.microsoft.com/office/powerpoint/2010/main" val="483538766"/>
              </p:ext>
            </p:extLst>
          </p:nvPr>
        </p:nvGraphicFramePr>
        <p:xfrm>
          <a:off x="263769" y="1846384"/>
          <a:ext cx="3094892"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Obraz 3">
            <a:extLst>
              <a:ext uri="{FF2B5EF4-FFF2-40B4-BE49-F238E27FC236}">
                <a16:creationId xmlns:a16="http://schemas.microsoft.com/office/drawing/2014/main" id="{02685B1D-96BE-453C-BC9F-0CEF8E4BA5EB}"/>
              </a:ext>
            </a:extLst>
          </p:cNvPr>
          <p:cNvPicPr>
            <a:picLocks noChangeAspect="1"/>
          </p:cNvPicPr>
          <p:nvPr/>
        </p:nvPicPr>
        <p:blipFill rotWithShape="1">
          <a:blip r:embed="rId8"/>
          <a:srcRect l="15506" t="11410" r="16634" b="5483"/>
          <a:stretch/>
        </p:blipFill>
        <p:spPr>
          <a:xfrm>
            <a:off x="4003432" y="1501759"/>
            <a:ext cx="7924799" cy="5356241"/>
          </a:xfrm>
          <a:prstGeom prst="rect">
            <a:avLst/>
          </a:prstGeom>
        </p:spPr>
      </p:pic>
      <p:sp>
        <p:nvSpPr>
          <p:cNvPr id="5" name="Prostokąt 4">
            <a:extLst>
              <a:ext uri="{FF2B5EF4-FFF2-40B4-BE49-F238E27FC236}">
                <a16:creationId xmlns:a16="http://schemas.microsoft.com/office/drawing/2014/main" id="{D514DCAB-6421-4142-A2CF-07AB466F3DD6}"/>
              </a:ext>
            </a:extLst>
          </p:cNvPr>
          <p:cNvSpPr/>
          <p:nvPr/>
        </p:nvSpPr>
        <p:spPr>
          <a:xfrm>
            <a:off x="0" y="6381171"/>
            <a:ext cx="3872535" cy="338554"/>
          </a:xfrm>
          <a:prstGeom prst="rect">
            <a:avLst/>
          </a:prstGeom>
        </p:spPr>
        <p:txBody>
          <a:bodyPr wrap="none">
            <a:spAutoFit/>
          </a:bodyPr>
          <a:lstStyle/>
          <a:p>
            <a:r>
              <a:rPr lang="pl-PL" sz="1600" dirty="0">
                <a:solidFill>
                  <a:schemeClr val="bg1"/>
                </a:solidFill>
              </a:rPr>
              <a:t>http://ptodm.org.pl/ksztalcenie/konferencje</a:t>
            </a:r>
          </a:p>
        </p:txBody>
      </p:sp>
    </p:spTree>
    <p:extLst>
      <p:ext uri="{BB962C8B-B14F-4D97-AF65-F5344CB8AC3E}">
        <p14:creationId xmlns:p14="http://schemas.microsoft.com/office/powerpoint/2010/main" val="382242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141592" y="1246247"/>
            <a:ext cx="6812131" cy="4913086"/>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oAutofit/>
          </a:bodyPr>
          <a:lstStyle/>
          <a:p>
            <a:pPr algn="ctr">
              <a:lnSpc>
                <a:spcPct val="100000"/>
              </a:lnSpc>
            </a:pPr>
            <a:r>
              <a:rPr lang="pl-PL" sz="3200" dirty="0">
                <a:solidFill>
                  <a:schemeClr val="bg1"/>
                </a:solidFill>
                <a:effectLst>
                  <a:outerShdw blurRad="38100" dist="38100" dir="2700000" algn="tl">
                    <a:srgbClr val="000000">
                      <a:alpha val="43137"/>
                    </a:srgbClr>
                  </a:outerShdw>
                </a:effectLst>
              </a:rPr>
              <a:t>The </a:t>
            </a:r>
            <a:r>
              <a:rPr lang="pl-PL" sz="3200" dirty="0" err="1">
                <a:solidFill>
                  <a:schemeClr val="bg1"/>
                </a:solidFill>
                <a:effectLst>
                  <a:outerShdw blurRad="38100" dist="38100" dir="2700000" algn="tl">
                    <a:srgbClr val="000000">
                      <a:alpha val="43137"/>
                    </a:srgbClr>
                  </a:outerShdw>
                </a:effectLst>
              </a:rPr>
              <a:t>mission</a:t>
            </a:r>
            <a:r>
              <a:rPr lang="pl-PL" sz="3200" dirty="0">
                <a:solidFill>
                  <a:schemeClr val="bg1"/>
                </a:solidFill>
                <a:effectLst>
                  <a:outerShdw blurRad="38100" dist="38100" dir="2700000" algn="tl">
                    <a:srgbClr val="000000">
                      <a:alpha val="43137"/>
                    </a:srgbClr>
                  </a:outerShdw>
                </a:effectLst>
              </a:rPr>
              <a:t> of the </a:t>
            </a:r>
            <a:r>
              <a:rPr lang="pl-PL" sz="3200" dirty="0" err="1">
                <a:solidFill>
                  <a:schemeClr val="bg1"/>
                </a:solidFill>
                <a:effectLst>
                  <a:outerShdw blurRad="38100" dist="38100" dir="2700000" algn="tl">
                    <a:srgbClr val="000000">
                      <a:alpha val="43137"/>
                    </a:srgbClr>
                  </a:outerShdw>
                </a:effectLst>
              </a:rPr>
              <a:t>organization</a:t>
            </a:r>
            <a:r>
              <a:rPr lang="pl-PL" sz="3200" dirty="0">
                <a:solidFill>
                  <a:schemeClr val="bg1"/>
                </a:solidFill>
                <a:effectLst>
                  <a:outerShdw blurRad="38100" dist="38100" dir="2700000" algn="tl">
                    <a:srgbClr val="000000">
                      <a:alpha val="43137"/>
                    </a:srgbClr>
                  </a:outerShdw>
                </a:effectLst>
              </a:rPr>
              <a:t>:</a:t>
            </a:r>
            <a:br>
              <a:rPr lang="pl-PL" sz="3200" dirty="0">
                <a:solidFill>
                  <a:schemeClr val="bg1"/>
                </a:solidFill>
                <a:effectLst>
                  <a:outerShdw blurRad="38100" dist="38100" dir="2700000" algn="tl">
                    <a:srgbClr val="000000">
                      <a:alpha val="43137"/>
                    </a:srgbClr>
                  </a:outerShdw>
                </a:effectLst>
              </a:rPr>
            </a:br>
            <a:br>
              <a:rPr lang="pl-PL" sz="3200" dirty="0">
                <a:solidFill>
                  <a:schemeClr val="bg1"/>
                </a:solidFill>
                <a:effectLst>
                  <a:outerShdw blurRad="38100" dist="38100" dir="2700000" algn="tl">
                    <a:srgbClr val="000000">
                      <a:alpha val="43137"/>
                    </a:srgbClr>
                  </a:outerShdw>
                </a:effectLst>
              </a:rPr>
            </a:br>
            <a:r>
              <a:rPr lang="en-US" sz="3200" dirty="0">
                <a:solidFill>
                  <a:schemeClr val="bg1"/>
                </a:solidFill>
                <a:effectLst>
                  <a:outerShdw blurRad="38100" dist="38100" dir="2700000" algn="tl">
                    <a:srgbClr val="000000">
                      <a:alpha val="43137"/>
                    </a:srgbClr>
                  </a:outerShdw>
                </a:effectLst>
              </a:rPr>
              <a:t>"Integrating and representing the environment of people interested in spiritual care in medicine, provided to the sick, the disabled and their families, striving to provide them with high quality of care and</a:t>
            </a:r>
            <a:r>
              <a:rPr lang="pl-PL" sz="3200" dirty="0">
                <a:solidFill>
                  <a:schemeClr val="bg1"/>
                </a:solidFill>
                <a:effectLst>
                  <a:outerShdw blurRad="38100" dist="38100" dir="2700000" algn="tl">
                    <a:srgbClr val="000000">
                      <a:alpha val="43137"/>
                    </a:srgbClr>
                  </a:outerShdw>
                </a:effectLst>
              </a:rPr>
              <a:t> </a:t>
            </a:r>
            <a:r>
              <a:rPr lang="en-US" sz="3200" dirty="0">
                <a:solidFill>
                  <a:schemeClr val="bg1"/>
                </a:solidFill>
                <a:effectLst>
                  <a:outerShdw blurRad="38100" dist="38100" dir="2700000" algn="tl">
                    <a:srgbClr val="000000">
                      <a:alpha val="43137"/>
                    </a:srgbClr>
                  </a:outerShdw>
                </a:effectLst>
              </a:rPr>
              <a:t>supporting the development of scientific research and promotion of knowledge in this field."</a:t>
            </a:r>
            <a:endParaRPr lang="pl-PL" sz="3200" dirty="0"/>
          </a:p>
        </p:txBody>
      </p:sp>
      <p:graphicFrame>
        <p:nvGraphicFramePr>
          <p:cNvPr id="3" name="Diagram 2">
            <a:extLst>
              <a:ext uri="{FF2B5EF4-FFF2-40B4-BE49-F238E27FC236}">
                <a16:creationId xmlns:a16="http://schemas.microsoft.com/office/drawing/2014/main" id="{BA509A0E-5491-4A13-A953-EE90EEAAD810}"/>
              </a:ext>
            </a:extLst>
          </p:cNvPr>
          <p:cNvGraphicFramePr/>
          <p:nvPr>
            <p:extLst/>
          </p:nvPr>
        </p:nvGraphicFramePr>
        <p:xfrm>
          <a:off x="263769" y="1846384"/>
          <a:ext cx="3094892" cy="4422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rostokąt 4">
            <a:extLst>
              <a:ext uri="{FF2B5EF4-FFF2-40B4-BE49-F238E27FC236}">
                <a16:creationId xmlns:a16="http://schemas.microsoft.com/office/drawing/2014/main" id="{D514DCAB-6421-4142-A2CF-07AB466F3DD6}"/>
              </a:ext>
            </a:extLst>
          </p:cNvPr>
          <p:cNvSpPr/>
          <p:nvPr/>
        </p:nvSpPr>
        <p:spPr>
          <a:xfrm>
            <a:off x="4403143" y="6416340"/>
            <a:ext cx="3144515" cy="338554"/>
          </a:xfrm>
          <a:prstGeom prst="rect">
            <a:avLst/>
          </a:prstGeom>
        </p:spPr>
        <p:txBody>
          <a:bodyPr wrap="none">
            <a:spAutoFit/>
          </a:bodyPr>
          <a:lstStyle/>
          <a:p>
            <a:r>
              <a:rPr lang="pl-PL" sz="1600" dirty="0">
                <a:solidFill>
                  <a:schemeClr val="bg1"/>
                </a:solidFill>
              </a:rPr>
              <a:t>http://ptodm.org.pl/o-ptodm/misja</a:t>
            </a:r>
          </a:p>
        </p:txBody>
      </p:sp>
      <p:sp>
        <p:nvSpPr>
          <p:cNvPr id="6" name="Prostokąt 5">
            <a:extLst>
              <a:ext uri="{FF2B5EF4-FFF2-40B4-BE49-F238E27FC236}">
                <a16:creationId xmlns:a16="http://schemas.microsoft.com/office/drawing/2014/main" id="{61E47B2D-4D71-443B-8A93-D57B52AE9197}"/>
              </a:ext>
            </a:extLst>
          </p:cNvPr>
          <p:cNvSpPr/>
          <p:nvPr/>
        </p:nvSpPr>
        <p:spPr>
          <a:xfrm>
            <a:off x="747496" y="0"/>
            <a:ext cx="10455811" cy="707886"/>
          </a:xfrm>
          <a:prstGeom prst="rect">
            <a:avLst/>
          </a:prstGeom>
        </p:spPr>
        <p:txBody>
          <a:bodyPr wrap="none">
            <a:spAutoFit/>
          </a:bodyPr>
          <a:lstStyle/>
          <a:p>
            <a:r>
              <a:rPr lang="en-GB" sz="4000" b="1" dirty="0">
                <a:solidFill>
                  <a:srgbClr val="E99D93"/>
                </a:solidFill>
                <a:effectLst>
                  <a:outerShdw blurRad="38100" dist="38100" dir="2700000" algn="tl">
                    <a:srgbClr val="000000">
                      <a:alpha val="43137"/>
                    </a:srgbClr>
                  </a:outerShdw>
                </a:effectLst>
              </a:rPr>
              <a:t>Polish Association for Spiritual Care in Medicine </a:t>
            </a:r>
            <a:endParaRPr lang="pl-PL" sz="4000" b="1" dirty="0">
              <a:solidFill>
                <a:srgbClr val="E99D9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67323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728853" y="1248506"/>
            <a:ext cx="3709939" cy="3569677"/>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oAutofit/>
          </a:bodyPr>
          <a:lstStyle/>
          <a:p>
            <a:pPr lvl="0"/>
            <a:r>
              <a:rPr lang="en-GB" sz="2800" dirty="0">
                <a:effectLst/>
              </a:rPr>
              <a:t>Information prepared for the website of the Polish Association for Spiritual Care in Medicine with Polish version of the </a:t>
            </a:r>
            <a:r>
              <a:rPr lang="en-GB" sz="2800" dirty="0" err="1">
                <a:effectLst/>
              </a:rPr>
              <a:t>Standar</a:t>
            </a:r>
            <a:r>
              <a:rPr lang="pl-PL" sz="2800" dirty="0">
                <a:effectLst/>
              </a:rPr>
              <a:t>d </a:t>
            </a:r>
            <a:br>
              <a:rPr lang="pl-PL" sz="2800" dirty="0">
                <a:effectLst/>
              </a:rPr>
            </a:br>
            <a:r>
              <a:rPr lang="pl-PL" sz="2800" dirty="0">
                <a:effectLst/>
              </a:rPr>
              <a:t>(Home </a:t>
            </a:r>
            <a:r>
              <a:rPr lang="pl-PL" sz="2800" dirty="0" err="1">
                <a:effectLst/>
              </a:rPr>
              <a:t>page</a:t>
            </a:r>
            <a:r>
              <a:rPr lang="pl-PL" sz="2800" dirty="0">
                <a:effectLst/>
              </a:rPr>
              <a:t>)</a:t>
            </a:r>
          </a:p>
        </p:txBody>
      </p:sp>
      <p:sp>
        <p:nvSpPr>
          <p:cNvPr id="5" name="Prostokąt 4">
            <a:extLst>
              <a:ext uri="{FF2B5EF4-FFF2-40B4-BE49-F238E27FC236}">
                <a16:creationId xmlns:a16="http://schemas.microsoft.com/office/drawing/2014/main" id="{D514DCAB-6421-4142-A2CF-07AB466F3DD6}"/>
              </a:ext>
            </a:extLst>
          </p:cNvPr>
          <p:cNvSpPr/>
          <p:nvPr/>
        </p:nvSpPr>
        <p:spPr>
          <a:xfrm>
            <a:off x="8843258" y="6372489"/>
            <a:ext cx="1906997" cy="338554"/>
          </a:xfrm>
          <a:prstGeom prst="rect">
            <a:avLst/>
          </a:prstGeom>
        </p:spPr>
        <p:txBody>
          <a:bodyPr wrap="none">
            <a:spAutoFit/>
          </a:bodyPr>
          <a:lstStyle/>
          <a:p>
            <a:r>
              <a:rPr lang="pl-PL" sz="1600" dirty="0">
                <a:solidFill>
                  <a:schemeClr val="bg1"/>
                </a:solidFill>
              </a:rPr>
              <a:t>http://ptodm.org.pl/</a:t>
            </a:r>
          </a:p>
        </p:txBody>
      </p:sp>
      <p:sp>
        <p:nvSpPr>
          <p:cNvPr id="6" name="Prostokąt 5">
            <a:extLst>
              <a:ext uri="{FF2B5EF4-FFF2-40B4-BE49-F238E27FC236}">
                <a16:creationId xmlns:a16="http://schemas.microsoft.com/office/drawing/2014/main" id="{61E47B2D-4D71-443B-8A93-D57B52AE9197}"/>
              </a:ext>
            </a:extLst>
          </p:cNvPr>
          <p:cNvSpPr/>
          <p:nvPr/>
        </p:nvSpPr>
        <p:spPr>
          <a:xfrm>
            <a:off x="351692" y="0"/>
            <a:ext cx="11711354" cy="1077218"/>
          </a:xfrm>
          <a:prstGeom prst="rect">
            <a:avLst/>
          </a:prstGeom>
        </p:spPr>
        <p:txBody>
          <a:bodyPr wrap="square">
            <a:spAutoFit/>
          </a:bodyPr>
          <a:lstStyle/>
          <a:p>
            <a:r>
              <a:rPr lang="en-US" sz="3200" b="1" dirty="0">
                <a:solidFill>
                  <a:schemeClr val="bg1"/>
                </a:solidFill>
                <a:effectLst>
                  <a:outerShdw blurRad="38100" dist="38100" dir="2700000" algn="tl">
                    <a:srgbClr val="000000">
                      <a:alpha val="43137"/>
                    </a:srgbClr>
                  </a:outerShdw>
                </a:effectLst>
              </a:rPr>
              <a:t>What activities did you undertake for the realization of objectives</a:t>
            </a:r>
            <a:r>
              <a:rPr lang="pl-PL" sz="3200" b="1" dirty="0">
                <a:solidFill>
                  <a:schemeClr val="bg1"/>
                </a:solidFill>
                <a:effectLst>
                  <a:outerShdw blurRad="38100" dist="38100" dir="2700000" algn="tl">
                    <a:srgbClr val="000000">
                      <a:alpha val="43137"/>
                    </a:srgbClr>
                  </a:outerShdw>
                </a:effectLst>
              </a:rPr>
              <a:t> </a:t>
            </a:r>
            <a:r>
              <a:rPr lang="en-GB" sz="3200" b="1" dirty="0">
                <a:solidFill>
                  <a:schemeClr val="bg1"/>
                </a:solidFill>
                <a:effectLst>
                  <a:outerShdw blurRad="38100" dist="38100" dir="2700000" algn="tl">
                    <a:srgbClr val="000000">
                      <a:alpha val="43137"/>
                    </a:srgbClr>
                  </a:outerShdw>
                </a:effectLst>
              </a:rPr>
              <a:t>for the use/implementation of the standard in your own</a:t>
            </a:r>
            <a:r>
              <a:rPr lang="pl-PL" sz="3200" b="1" dirty="0">
                <a:solidFill>
                  <a:schemeClr val="bg1"/>
                </a:solidFill>
                <a:effectLst>
                  <a:outerShdw blurRad="38100" dist="38100" dir="2700000" algn="tl">
                    <a:srgbClr val="000000">
                      <a:alpha val="43137"/>
                    </a:srgbClr>
                  </a:outerShdw>
                </a:effectLst>
              </a:rPr>
              <a:t> </a:t>
            </a:r>
            <a:r>
              <a:rPr lang="en-GB" sz="3200" b="1" dirty="0">
                <a:solidFill>
                  <a:schemeClr val="bg1"/>
                </a:solidFill>
                <a:effectLst>
                  <a:outerShdw blurRad="38100" dist="38100" dir="2700000" algn="tl">
                    <a:srgbClr val="000000">
                      <a:alpha val="43137"/>
                    </a:srgbClr>
                  </a:outerShdw>
                </a:effectLst>
              </a:rPr>
              <a:t>education?</a:t>
            </a:r>
            <a:endParaRPr lang="pl-PL" sz="3200" b="1" dirty="0">
              <a:solidFill>
                <a:srgbClr val="E99D93"/>
              </a:solidFill>
              <a:effectLst>
                <a:outerShdw blurRad="38100" dist="38100" dir="2700000" algn="tl">
                  <a:srgbClr val="000000">
                    <a:alpha val="43137"/>
                  </a:srgbClr>
                </a:outerShdw>
              </a:effectLst>
            </a:endParaRPr>
          </a:p>
        </p:txBody>
      </p:sp>
      <p:pic>
        <p:nvPicPr>
          <p:cNvPr id="4" name="Obraz 3">
            <a:extLst>
              <a:ext uri="{FF2B5EF4-FFF2-40B4-BE49-F238E27FC236}">
                <a16:creationId xmlns:a16="http://schemas.microsoft.com/office/drawing/2014/main" id="{5761C1A7-6BB0-4097-BC78-9644E72B97A6}"/>
              </a:ext>
            </a:extLst>
          </p:cNvPr>
          <p:cNvPicPr>
            <a:picLocks noChangeAspect="1"/>
          </p:cNvPicPr>
          <p:nvPr/>
        </p:nvPicPr>
        <p:blipFill rotWithShape="1">
          <a:blip r:embed="rId3"/>
          <a:srcRect l="23582" t="11410" r="24134" b="6440"/>
          <a:stretch/>
        </p:blipFill>
        <p:spPr>
          <a:xfrm>
            <a:off x="208085" y="1077218"/>
            <a:ext cx="6374423" cy="5633825"/>
          </a:xfrm>
          <a:prstGeom prst="rect">
            <a:avLst/>
          </a:prstGeom>
        </p:spPr>
      </p:pic>
      <p:sp>
        <p:nvSpPr>
          <p:cNvPr id="9" name="Strzałka: w prawo 8">
            <a:extLst>
              <a:ext uri="{FF2B5EF4-FFF2-40B4-BE49-F238E27FC236}">
                <a16:creationId xmlns:a16="http://schemas.microsoft.com/office/drawing/2014/main" id="{2C7A0D79-DD07-4DA7-9A6E-A250812B98EF}"/>
              </a:ext>
            </a:extLst>
          </p:cNvPr>
          <p:cNvSpPr/>
          <p:nvPr/>
        </p:nvSpPr>
        <p:spPr>
          <a:xfrm rot="9466748">
            <a:off x="3884919" y="4632172"/>
            <a:ext cx="4008052" cy="372022"/>
          </a:xfrm>
          <a:prstGeom prst="rightArrow">
            <a:avLst>
              <a:gd name="adj1" fmla="val 35455"/>
              <a:gd name="adj2" fmla="val 91596"/>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p>
        </p:txBody>
      </p:sp>
      <p:sp>
        <p:nvSpPr>
          <p:cNvPr id="10" name="Owal 9">
            <a:extLst>
              <a:ext uri="{FF2B5EF4-FFF2-40B4-BE49-F238E27FC236}">
                <a16:creationId xmlns:a16="http://schemas.microsoft.com/office/drawing/2014/main" id="{6B10CC39-4104-4B9C-9210-3343C9F60F26}"/>
              </a:ext>
            </a:extLst>
          </p:cNvPr>
          <p:cNvSpPr/>
          <p:nvPr/>
        </p:nvSpPr>
        <p:spPr>
          <a:xfrm>
            <a:off x="0" y="5310554"/>
            <a:ext cx="4686300" cy="949569"/>
          </a:xfrm>
          <a:prstGeom prst="ellipse">
            <a:avLst/>
          </a:prstGeom>
          <a:noFill/>
          <a:ln w="38100">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3713911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17661" y="2183907"/>
            <a:ext cx="5463365" cy="2288047"/>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oAutofit/>
          </a:bodyPr>
          <a:lstStyle/>
          <a:p>
            <a:pPr lvl="0"/>
            <a:r>
              <a:rPr lang="pl-PL" sz="4400" dirty="0">
                <a:effectLst/>
              </a:rPr>
              <a:t>Conference </a:t>
            </a:r>
            <a:r>
              <a:rPr lang="pl-PL" sz="4400" dirty="0" err="1">
                <a:effectLst/>
              </a:rPr>
              <a:t>together</a:t>
            </a:r>
            <a:r>
              <a:rPr lang="pl-PL" sz="4400" dirty="0">
                <a:effectLst/>
              </a:rPr>
              <a:t>? </a:t>
            </a:r>
          </a:p>
        </p:txBody>
      </p:sp>
    </p:spTree>
    <p:extLst>
      <p:ext uri="{BB962C8B-B14F-4D97-AF65-F5344CB8AC3E}">
        <p14:creationId xmlns:p14="http://schemas.microsoft.com/office/powerpoint/2010/main" val="2102838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652096" y="2524414"/>
            <a:ext cx="10606454" cy="1150907"/>
          </a:xfrm>
        </p:spPr>
        <p:txBody>
          <a:bodyPr rtlCol="0">
            <a:noAutofit/>
          </a:bodyPr>
          <a:lstStyle/>
          <a:p>
            <a:pPr>
              <a:lnSpc>
                <a:spcPct val="100000"/>
              </a:lnSpc>
            </a:pPr>
            <a:r>
              <a:rPr lang="pl-PL" sz="2800" b="0" dirty="0" err="1">
                <a:solidFill>
                  <a:schemeClr val="bg1"/>
                </a:solidFill>
                <a:effectLst/>
              </a:rPr>
              <a:t>References</a:t>
            </a:r>
            <a:r>
              <a:rPr lang="pl-PL" sz="2800" b="0" dirty="0">
                <a:solidFill>
                  <a:schemeClr val="bg1"/>
                </a:solidFill>
                <a:effectLst/>
              </a:rPr>
              <a:t> and </a:t>
            </a:r>
            <a:r>
              <a:rPr lang="pl-PL" sz="2800" b="0" dirty="0" err="1">
                <a:solidFill>
                  <a:schemeClr val="bg1"/>
                </a:solidFill>
                <a:effectLst/>
              </a:rPr>
              <a:t>pictures</a:t>
            </a:r>
            <a:r>
              <a:rPr lang="pl-PL" sz="2800" b="0" dirty="0">
                <a:solidFill>
                  <a:schemeClr val="bg1"/>
                </a:solidFill>
                <a:effectLst/>
              </a:rPr>
              <a:t>:</a:t>
            </a:r>
            <a:br>
              <a:rPr lang="pl-PL" sz="2000" b="0" dirty="0">
                <a:solidFill>
                  <a:schemeClr val="bg1"/>
                </a:solidFill>
                <a:effectLst/>
              </a:rPr>
            </a:br>
            <a:r>
              <a:rPr lang="pl-PL" sz="2000" b="0" dirty="0">
                <a:effectLst/>
                <a:hlinkClick r:id="rId3">
                  <a:extLst>
                    <a:ext uri="{A12FA001-AC4F-418D-AE19-62706E023703}">
                      <ahyp:hlinkClr xmlns:ahyp="http://schemas.microsoft.com/office/drawing/2018/hyperlinkcolor" val="tx"/>
                    </a:ext>
                  </a:extLst>
                </a:hlinkClick>
              </a:rPr>
              <a:t>https://www.facebook.com/Pielegniarstwo/photos/a.207355969288073.53977.207351262621877/207357945954542/?type=1&amp;theater</a:t>
            </a:r>
            <a:r>
              <a:rPr lang="pl-PL" sz="2000" b="0" dirty="0">
                <a:effectLst/>
              </a:rPr>
              <a:t> </a:t>
            </a:r>
            <a:br>
              <a:rPr lang="pl-PL" sz="2000" b="0" dirty="0">
                <a:effectLst/>
              </a:rPr>
            </a:br>
            <a:r>
              <a:rPr lang="pl-PL" sz="2000" b="0" dirty="0">
                <a:effectLst/>
                <a:hlinkClick r:id="rId4">
                  <a:extLst>
                    <a:ext uri="{A12FA001-AC4F-418D-AE19-62706E023703}">
                      <ahyp:hlinkClr xmlns:ahyp="http://schemas.microsoft.com/office/drawing/2018/hyperlinkcolor" val="tx"/>
                    </a:ext>
                  </a:extLst>
                </a:hlinkClick>
              </a:rPr>
              <a:t>http://www.umlub.pl/en/</a:t>
            </a:r>
            <a:r>
              <a:rPr lang="pl-PL" sz="2000" b="0" dirty="0">
                <a:effectLst/>
              </a:rPr>
              <a:t> </a:t>
            </a:r>
            <a:br>
              <a:rPr lang="pl-PL" sz="2000" b="0" dirty="0">
                <a:effectLst/>
              </a:rPr>
            </a:br>
            <a:r>
              <a:rPr lang="pl-PL" sz="2000" b="0" dirty="0">
                <a:effectLst/>
              </a:rPr>
              <a:t>http://umlub.pl/uczelnia/kontakt/</a:t>
            </a:r>
            <a:br>
              <a:rPr lang="pl-PL" sz="2000" b="0" dirty="0">
                <a:effectLst/>
              </a:rPr>
            </a:br>
            <a:r>
              <a:rPr lang="pl-PL" sz="2000" b="0" dirty="0">
                <a:effectLst/>
                <a:hlinkClick r:id="rId5">
                  <a:extLst>
                    <a:ext uri="{A12FA001-AC4F-418D-AE19-62706E023703}">
                      <ahyp:hlinkClr xmlns:ahyp="http://schemas.microsoft.com/office/drawing/2018/hyperlinkcolor" val="tx"/>
                    </a:ext>
                  </a:extLst>
                </a:hlinkClick>
              </a:rPr>
              <a:t>http://ptodm.org.pl/</a:t>
            </a:r>
            <a:br>
              <a:rPr lang="pl-PL" sz="2000" b="0" dirty="0">
                <a:effectLst/>
              </a:rPr>
            </a:br>
            <a:r>
              <a:rPr lang="pl-PL" sz="2000" b="0" dirty="0">
                <a:effectLst/>
              </a:rPr>
              <a:t>https://www.facebook.com/Pielegniarstwo/</a:t>
            </a:r>
            <a:br>
              <a:rPr lang="pl-PL" sz="2000" b="0" dirty="0">
                <a:effectLst/>
              </a:rPr>
            </a:br>
            <a:r>
              <a:rPr lang="pl-PL" sz="2000" b="0" dirty="0">
                <a:effectLst/>
                <a:hlinkClick r:id="rId6">
                  <a:extLst>
                    <a:ext uri="{A12FA001-AC4F-418D-AE19-62706E023703}">
                      <ahyp:hlinkClr xmlns:ahyp="http://schemas.microsoft.com/office/drawing/2018/hyperlinkcolor" val="tx"/>
                    </a:ext>
                  </a:extLst>
                </a:hlinkClick>
              </a:rPr>
              <a:t>http://www.ptp.na1.pl/index.php?option=com_frontpage&amp;Itemid=1</a:t>
            </a:r>
            <a:r>
              <a:rPr lang="pl-PL" sz="2000" b="0" dirty="0">
                <a:effectLst/>
              </a:rPr>
              <a:t> </a:t>
            </a:r>
            <a:br>
              <a:rPr lang="pl-PL" sz="2000" b="0" dirty="0">
                <a:effectLst/>
              </a:rPr>
            </a:br>
            <a:r>
              <a:rPr lang="pl-PL" sz="2000" b="0" dirty="0">
                <a:effectLst/>
                <a:hlinkClick r:id="rId7">
                  <a:extLst>
                    <a:ext uri="{A12FA001-AC4F-418D-AE19-62706E023703}">
                      <ahyp:hlinkClr xmlns:ahyp="http://schemas.microsoft.com/office/drawing/2018/hyperlinkcolor" val="tx"/>
                    </a:ext>
                  </a:extLst>
                </a:hlinkClick>
              </a:rPr>
              <a:t>http://wnoz.uwm.edu.pl/sites/default/files/download/201803/kongres_pielegniarek_polskich_2018_komunikat_2_0.pdf</a:t>
            </a:r>
            <a:br>
              <a:rPr lang="pl-PL" sz="2000" b="0" dirty="0">
                <a:effectLst/>
              </a:rPr>
            </a:br>
            <a:r>
              <a:rPr lang="pl-PL" sz="2000" b="0" dirty="0">
                <a:effectLst/>
                <a:hlinkClick r:id="rId8">
                  <a:extLst>
                    <a:ext uri="{A12FA001-AC4F-418D-AE19-62706E023703}">
                      <ahyp:hlinkClr xmlns:ahyp="http://schemas.microsoft.com/office/drawing/2018/hyperlinkcolor" val="tx"/>
                    </a:ext>
                  </a:extLst>
                </a:hlinkClick>
              </a:rPr>
              <a:t>http://ptodm.org.pl/ksztalcenie/konferencje</a:t>
            </a:r>
            <a:br>
              <a:rPr lang="pl-PL" sz="2000" b="0" dirty="0">
                <a:effectLst/>
              </a:rPr>
            </a:br>
            <a:r>
              <a:rPr lang="pl-PL" sz="2000" b="0" dirty="0">
                <a:effectLst/>
                <a:hlinkClick r:id="rId9">
                  <a:extLst>
                    <a:ext uri="{A12FA001-AC4F-418D-AE19-62706E023703}">
                      <ahyp:hlinkClr xmlns:ahyp="http://schemas.microsoft.com/office/drawing/2018/hyperlinkcolor" val="tx"/>
                    </a:ext>
                  </a:extLst>
                </a:hlinkClick>
              </a:rPr>
              <a:t>https://www.researchgate.net/profile/Rene_Leeuwen</a:t>
            </a:r>
            <a:br>
              <a:rPr lang="pl-PL" sz="2000" b="0" dirty="0">
                <a:effectLst/>
              </a:rPr>
            </a:br>
            <a:r>
              <a:rPr lang="pl-PL" sz="2000" b="0" dirty="0">
                <a:effectLst/>
              </a:rPr>
              <a:t>http://zawodymedyczne2018.pl/</a:t>
            </a:r>
            <a:br>
              <a:rPr lang="pl-PL" sz="2000" b="0" dirty="0">
                <a:effectLst/>
              </a:rPr>
            </a:br>
            <a:r>
              <a:rPr lang="pl-PL" sz="2000" b="0" dirty="0">
                <a:effectLst/>
                <a:hlinkClick r:id="rId10">
                  <a:extLst>
                    <a:ext uri="{A12FA001-AC4F-418D-AE19-62706E023703}">
                      <ahyp:hlinkClr xmlns:ahyp="http://schemas.microsoft.com/office/drawing/2018/hyperlinkcolor" val="tx"/>
                    </a:ext>
                  </a:extLst>
                </a:hlinkClick>
              </a:rPr>
              <a:t>https://www.facebook.com/kreatywniedlazdrowia/posts/1404941772938987</a:t>
            </a:r>
            <a:r>
              <a:rPr lang="pl-PL" sz="2000" b="0" dirty="0">
                <a:effectLst/>
              </a:rPr>
              <a:t> </a:t>
            </a:r>
            <a:br>
              <a:rPr lang="pl-PL" sz="2000" b="0" dirty="0">
                <a:effectLst/>
              </a:rPr>
            </a:br>
            <a:r>
              <a:rPr lang="pl-PL" sz="2000" b="0" dirty="0">
                <a:effectLst/>
                <a:hlinkClick r:id="rId11">
                  <a:extLst>
                    <a:ext uri="{A12FA001-AC4F-418D-AE19-62706E023703}">
                      <ahyp:hlinkClr xmlns:ahyp="http://schemas.microsoft.com/office/drawing/2018/hyperlinkcolor" val="tx"/>
                    </a:ext>
                  </a:extLst>
                </a:hlinkClick>
              </a:rPr>
              <a:t>https://www.facebook.com/photo.php?fbid=10213212865423557&amp;set=a.1553616567695.78473.1453611106&amp;type=3&amp;theater</a:t>
            </a:r>
            <a:r>
              <a:rPr lang="pl-PL" sz="2000" b="0" dirty="0">
                <a:effectLst/>
              </a:rPr>
              <a:t> </a:t>
            </a:r>
            <a:br>
              <a:rPr lang="pl-PL" sz="2000" b="0" dirty="0">
                <a:effectLst/>
              </a:rPr>
            </a:br>
            <a:r>
              <a:rPr lang="pl-PL" sz="2000" b="0" dirty="0">
                <a:effectLst/>
                <a:hlinkClick r:id="rId12">
                  <a:extLst>
                    <a:ext uri="{A12FA001-AC4F-418D-AE19-62706E023703}">
                      <ahyp:hlinkClr xmlns:ahyp="http://schemas.microsoft.com/office/drawing/2018/hyperlinkcolor" val="tx"/>
                    </a:ext>
                  </a:extLst>
                </a:hlinkClick>
              </a:rPr>
              <a:t>https://content.sciendo.com/view/journals/pjph/pjph-overview.xml</a:t>
            </a:r>
            <a:br>
              <a:rPr lang="pl-PL" sz="2000" b="0" dirty="0">
                <a:effectLst/>
              </a:rPr>
            </a:br>
            <a:r>
              <a:rPr lang="pl-PL" sz="2000" b="0" dirty="0">
                <a:effectLst/>
                <a:hlinkClick r:id="rId13">
                  <a:extLst>
                    <a:ext uri="{A12FA001-AC4F-418D-AE19-62706E023703}">
                      <ahyp:hlinkClr xmlns:ahyp="http://schemas.microsoft.com/office/drawing/2018/hyperlinkcolor" val="tx"/>
                    </a:ext>
                  </a:extLst>
                </a:hlinkClick>
              </a:rPr>
              <a:t>https://www.facebook.com/podkarpackie.przestrzen.otwarta/photos/a.221869367856233.55858.212326562143847/1796747153701772/?type=3&amp;theater</a:t>
            </a:r>
            <a:br>
              <a:rPr lang="pl-PL" sz="2000" b="0" dirty="0">
                <a:effectLst/>
              </a:rPr>
            </a:br>
            <a:r>
              <a:rPr lang="pl-PL" sz="2000" b="0" dirty="0">
                <a:effectLst/>
              </a:rPr>
              <a:t> http://ptodm.org.pl/o-ptodm/misja </a:t>
            </a:r>
          </a:p>
        </p:txBody>
      </p:sp>
    </p:spTree>
    <p:extLst>
      <p:ext uri="{BB962C8B-B14F-4D97-AF65-F5344CB8AC3E}">
        <p14:creationId xmlns:p14="http://schemas.microsoft.com/office/powerpoint/2010/main" val="3150401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az 8" descr="Obraz zawierający niebo, zewnętrzne, góra, przyroda&#10;&#10;Opis wygenerowany przy bardzo wysokim poziomie pewności">
            <a:extLst>
              <a:ext uri="{FF2B5EF4-FFF2-40B4-BE49-F238E27FC236}">
                <a16:creationId xmlns:a16="http://schemas.microsoft.com/office/drawing/2014/main" id="{33C61001-D7E1-46EC-9382-019188BEB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424" y="0"/>
            <a:ext cx="10606453" cy="6900985"/>
          </a:xfrm>
          <a:prstGeom prst="rect">
            <a:avLst/>
          </a:prstGeom>
        </p:spPr>
      </p:pic>
      <p:sp>
        <p:nvSpPr>
          <p:cNvPr id="6" name="Prostokąt 5">
            <a:extLst>
              <a:ext uri="{FF2B5EF4-FFF2-40B4-BE49-F238E27FC236}">
                <a16:creationId xmlns:a16="http://schemas.microsoft.com/office/drawing/2014/main" id="{CF1DD8B8-A5C2-4F61-860D-A0EF28432C54}"/>
              </a:ext>
            </a:extLst>
          </p:cNvPr>
          <p:cNvSpPr/>
          <p:nvPr/>
        </p:nvSpPr>
        <p:spPr>
          <a:xfrm>
            <a:off x="709731" y="5601809"/>
            <a:ext cx="9922759" cy="954107"/>
          </a:xfrm>
          <a:prstGeom prst="rect">
            <a:avLst/>
          </a:prstGeom>
        </p:spPr>
        <p:txBody>
          <a:bodyPr wrap="square">
            <a:spAutoFit/>
          </a:bodyPr>
          <a:lstStyle/>
          <a:p>
            <a:r>
              <a:rPr lang="en-US" sz="2800" b="1" dirty="0">
                <a:solidFill>
                  <a:schemeClr val="bg1"/>
                </a:solidFill>
                <a:effectLst>
                  <a:outerShdw blurRad="38100" dist="38100" dir="2700000" algn="tl">
                    <a:srgbClr val="000000">
                      <a:alpha val="43137"/>
                    </a:srgbClr>
                  </a:outerShdw>
                </a:effectLst>
                <a:sym typeface="Wingdings" panose="05000000000000000000" pitchFamily="2" charset="2"/>
              </a:rPr>
              <a:t>Sunset in the </a:t>
            </a:r>
            <a:r>
              <a:rPr lang="en-US" sz="2800" b="1" dirty="0" err="1">
                <a:solidFill>
                  <a:schemeClr val="bg1"/>
                </a:solidFill>
                <a:effectLst>
                  <a:outerShdw blurRad="38100" dist="38100" dir="2700000" algn="tl">
                    <a:srgbClr val="000000">
                      <a:alpha val="43137"/>
                    </a:srgbClr>
                  </a:outerShdw>
                </a:effectLst>
                <a:sym typeface="Wingdings" panose="05000000000000000000" pitchFamily="2" charset="2"/>
              </a:rPr>
              <a:t>Bieszczady</a:t>
            </a:r>
            <a:r>
              <a:rPr lang="en-US" sz="2800" b="1" dirty="0">
                <a:solidFill>
                  <a:schemeClr val="bg1"/>
                </a:solidFill>
                <a:effectLst>
                  <a:outerShdw blurRad="38100" dist="38100" dir="2700000" algn="tl">
                    <a:srgbClr val="000000">
                      <a:alpha val="43137"/>
                    </a:srgbClr>
                  </a:outerShdw>
                </a:effectLst>
                <a:sym typeface="Wingdings" panose="05000000000000000000" pitchFamily="2" charset="2"/>
              </a:rPr>
              <a:t> Mountains</a:t>
            </a:r>
            <a:r>
              <a:rPr lang="pl-PL" sz="2800" b="1" dirty="0">
                <a:solidFill>
                  <a:schemeClr val="bg1"/>
                </a:solidFill>
                <a:effectLst>
                  <a:outerShdw blurRad="38100" dist="38100" dir="2700000" algn="tl">
                    <a:srgbClr val="000000">
                      <a:alpha val="43137"/>
                    </a:srgbClr>
                  </a:outerShdw>
                </a:effectLst>
                <a:sym typeface="Wingdings" panose="05000000000000000000" pitchFamily="2" charset="2"/>
              </a:rPr>
              <a:t>, in Podkarpacie - my Region! </a:t>
            </a:r>
            <a:br>
              <a:rPr lang="pl-PL" sz="2800" b="1" dirty="0">
                <a:solidFill>
                  <a:schemeClr val="bg1"/>
                </a:solidFill>
                <a:effectLst>
                  <a:outerShdw blurRad="38100" dist="38100" dir="2700000" algn="tl">
                    <a:srgbClr val="000000">
                      <a:alpha val="43137"/>
                    </a:srgbClr>
                  </a:outerShdw>
                </a:effectLst>
                <a:sym typeface="Wingdings" panose="05000000000000000000" pitchFamily="2" charset="2"/>
              </a:rPr>
            </a:br>
            <a:r>
              <a:rPr lang="pl-PL" sz="2800" b="1" dirty="0" err="1">
                <a:solidFill>
                  <a:schemeClr val="bg1"/>
                </a:solidFill>
                <a:effectLst>
                  <a:outerShdw blurRad="38100" dist="38100" dir="2700000" algn="tl">
                    <a:srgbClr val="000000">
                      <a:alpha val="43137"/>
                    </a:srgbClr>
                  </a:outerShdw>
                </a:effectLst>
                <a:sym typeface="Wingdings" panose="05000000000000000000" pitchFamily="2" charset="2"/>
              </a:rPr>
              <a:t>Thank</a:t>
            </a:r>
            <a:r>
              <a:rPr lang="pl-PL" sz="2800" b="1" dirty="0">
                <a:solidFill>
                  <a:schemeClr val="bg1"/>
                </a:solidFill>
                <a:effectLst>
                  <a:outerShdw blurRad="38100" dist="38100" dir="2700000" algn="tl">
                    <a:srgbClr val="000000">
                      <a:alpha val="43137"/>
                    </a:srgbClr>
                  </a:outerShdw>
                </a:effectLst>
                <a:sym typeface="Wingdings" panose="05000000000000000000" pitchFamily="2" charset="2"/>
              </a:rPr>
              <a:t> </a:t>
            </a:r>
            <a:r>
              <a:rPr lang="pl-PL" sz="2800" b="1" dirty="0" err="1">
                <a:solidFill>
                  <a:schemeClr val="bg1"/>
                </a:solidFill>
                <a:effectLst>
                  <a:outerShdw blurRad="38100" dist="38100" dir="2700000" algn="tl">
                    <a:srgbClr val="000000">
                      <a:alpha val="43137"/>
                    </a:srgbClr>
                  </a:outerShdw>
                </a:effectLst>
                <a:sym typeface="Wingdings" panose="05000000000000000000" pitchFamily="2" charset="2"/>
              </a:rPr>
              <a:t>you</a:t>
            </a:r>
            <a:r>
              <a:rPr lang="pl-PL" sz="2800" b="1" dirty="0">
                <a:solidFill>
                  <a:schemeClr val="bg1"/>
                </a:solidFill>
                <a:effectLst>
                  <a:outerShdw blurRad="38100" dist="38100" dir="2700000" algn="tl">
                    <a:srgbClr val="000000">
                      <a:alpha val="43137"/>
                    </a:srgbClr>
                  </a:outerShdw>
                </a:effectLst>
                <a:sym typeface="Wingdings" panose="05000000000000000000" pitchFamily="2" charset="2"/>
              </a:rPr>
              <a:t>! </a:t>
            </a:r>
            <a:endParaRPr lang="pl-PL" sz="2800" b="1" dirty="0"/>
          </a:p>
        </p:txBody>
      </p:sp>
      <p:sp>
        <p:nvSpPr>
          <p:cNvPr id="7" name="Prostokąt 6">
            <a:extLst>
              <a:ext uri="{FF2B5EF4-FFF2-40B4-BE49-F238E27FC236}">
                <a16:creationId xmlns:a16="http://schemas.microsoft.com/office/drawing/2014/main" id="{43D437CC-5E72-4917-9603-74B9825B145B}"/>
              </a:ext>
            </a:extLst>
          </p:cNvPr>
          <p:cNvSpPr/>
          <p:nvPr/>
        </p:nvSpPr>
        <p:spPr>
          <a:xfrm rot="16200000">
            <a:off x="8479487" y="3483912"/>
            <a:ext cx="6096000" cy="523220"/>
          </a:xfrm>
          <a:prstGeom prst="rect">
            <a:avLst/>
          </a:prstGeom>
        </p:spPr>
        <p:txBody>
          <a:bodyPr>
            <a:spAutoFit/>
          </a:bodyPr>
          <a:lstStyle/>
          <a:p>
            <a:r>
              <a:rPr lang="pl-PL" sz="1400" dirty="0">
                <a:solidFill>
                  <a:schemeClr val="accent4">
                    <a:lumMod val="50000"/>
                  </a:schemeClr>
                </a:solidFill>
              </a:rPr>
              <a:t>https://www.facebook.com/podkarpackie.przestrzen.otwarta/photos/a.221869367856233.55858.212326562143847/1796747153701772/?type=3&amp;theater</a:t>
            </a:r>
          </a:p>
        </p:txBody>
      </p:sp>
    </p:spTree>
    <p:extLst>
      <p:ext uri="{BB962C8B-B14F-4D97-AF65-F5344CB8AC3E}">
        <p14:creationId xmlns:p14="http://schemas.microsoft.com/office/powerpoint/2010/main" val="83294378"/>
      </p:ext>
    </p:extLst>
  </p:cSld>
  <p:clrMapOvr>
    <a:masterClrMapping/>
  </p:clrMapOvr>
</p:sld>
</file>

<file path=ppt/theme/theme1.xml><?xml version="1.0" encoding="utf-8"?>
<a:theme xmlns:a="http://schemas.openxmlformats.org/drawingml/2006/main" name="Szablon projektu Leksykon pionowy">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ctr"/>
      <a:lstStyle>
        <a:defPPr algn="ctr">
          <a:defRPr dirty="0"/>
        </a:defPPr>
      </a:lstStyle>
      <a:style>
        <a:lnRef idx="2">
          <a:schemeClr val="accent2">
            <a:shade val="50000"/>
          </a:schemeClr>
        </a:lnRef>
        <a:fillRef idx="1">
          <a:schemeClr val="accent2"/>
        </a:fillRef>
        <a:effectRef idx="0">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tx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Office_13246982_TF03460611" id="{E571E73E-D3D8-4E1C-8D72-C4E92BA1215C}" vid="{09CD0737-3B10-4368-9C7D-30494A93556D}"/>
    </a:ext>
  </a:extLst>
</a:theme>
</file>

<file path=ppt/theme/theme2.xml><?xml version="1.0" encoding="utf-8"?>
<a:theme xmlns:a="http://schemas.openxmlformats.org/drawingml/2006/main" name="Motyw pakietu Offic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1BD8E5-A18E-435C-B431-90A6B59F4B6F}">
  <ds:schemaRefs>
    <ds:schemaRef ds:uri="http://schemas.microsoft.com/office/2006/metadata/properties"/>
    <ds:schemaRef ds:uri="http://purl.org/dc/terms/"/>
    <ds:schemaRef ds:uri="http://schemas.microsoft.com/office/2006/documentManagement/types"/>
    <ds:schemaRef ds:uri="http://purl.org/dc/elements/1.1/"/>
    <ds:schemaRef ds:uri="a4f35948-e619-41b3-aa29-22878b09cfd2"/>
    <ds:schemaRef ds:uri="http://schemas.microsoft.com/office/infopath/2007/PartnerControls"/>
    <ds:schemaRef ds:uri="http://purl.org/dc/dcmitype/"/>
    <ds:schemaRef ds:uri="http://schemas.openxmlformats.org/package/2006/metadata/core-properties"/>
    <ds:schemaRef ds:uri="40262f94-9f35-4ac3-9a90-690165a166b7"/>
    <ds:schemaRef ds:uri="http://www.w3.org/XML/1998/namespace"/>
  </ds:schemaRefs>
</ds:datastoreItem>
</file>

<file path=customXml/itemProps2.xml><?xml version="1.0" encoding="utf-8"?>
<ds:datastoreItem xmlns:ds="http://schemas.openxmlformats.org/officeDocument/2006/customXml" ds:itemID="{05EEE0F9-7BC9-4998-8617-7CC115AD97E2}">
  <ds:schemaRefs>
    <ds:schemaRef ds:uri="http://schemas.microsoft.com/sharepoint/v3/contenttype/forms"/>
  </ds:schemaRefs>
</ds:datastoreItem>
</file>

<file path=customXml/itemProps3.xml><?xml version="1.0" encoding="utf-8"?>
<ds:datastoreItem xmlns:ds="http://schemas.openxmlformats.org/officeDocument/2006/customXml" ds:itemID="{4BEBB951-DE64-4CB8-9E1C-184A357AD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Slajdy (projekt Leksykon pionowy)</Template>
  <TotalTime>510</TotalTime>
  <Words>1072</Words>
  <Application>Microsoft Office PowerPoint</Application>
  <PresentationFormat>Panoramiczny</PresentationFormat>
  <Paragraphs>85</Paragraphs>
  <Slides>21</Slides>
  <Notes>21</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21</vt:i4>
      </vt:variant>
    </vt:vector>
  </HeadingPairs>
  <TitlesOfParts>
    <vt:vector size="26" baseType="lpstr">
      <vt:lpstr>Arial</vt:lpstr>
      <vt:lpstr>Calibri</vt:lpstr>
      <vt:lpstr>Times New Roman</vt:lpstr>
      <vt:lpstr>Wingdings</vt:lpstr>
      <vt:lpstr>Szablon projektu Leksykon pionowy</vt:lpstr>
      <vt:lpstr>Education in the field of nursing spiritual care. The results of the international EPICC project  Medical University of Lublin, Poland Beata Dobrowolska, Joanna Żołnierz </vt:lpstr>
      <vt:lpstr>EVALUATION TEMPLATE FOR USE OF THE EPICC DRAFT SPIRITUAL CARE EDUCATION STANDARD  What activities did you undertake for the realization of objectives for the use/implementation of the standard in your own education?</vt:lpstr>
      <vt:lpstr>What activities did you undertake for the realization of objectives for the use/implementation of the standard in your own education?</vt:lpstr>
      <vt:lpstr>What activities did you undertake for the realization of objectives for the use/implementation of the standard in your own education?</vt:lpstr>
      <vt:lpstr>Prezentacja programu PowerPoint</vt:lpstr>
      <vt:lpstr>What activities did you undertake for the realization of objectives for the use/implementation of the standard in your own education?</vt:lpstr>
      <vt:lpstr>Prezentacja programu PowerPoint</vt:lpstr>
      <vt:lpstr>Prezentacja programu PowerPoint</vt:lpstr>
      <vt:lpstr>What activities did you undertake for the realization of objectives for the use/implementation of the standard in your own education?</vt:lpstr>
      <vt:lpstr>Prezentacja programu PowerPoint</vt:lpstr>
      <vt:lpstr>What activities did you undertake for the realization of objectives for the use/implementation of the standard in your own education?</vt:lpstr>
      <vt:lpstr>What activities did you undertake for the realization of objectives for the use/implementation of the standard in your own education?</vt:lpstr>
      <vt:lpstr>Polish Nurses Association  one of the biggest nursing organisation in Poland with power to influence standard of nursing education nationally</vt:lpstr>
      <vt:lpstr>Application with presentation of the idea of the project and standard of education with 9 competences and teaching objectives was sent to National Congress of Polish Nurses: “Contemporary nursing – dynamics of changes and a call for action”, Kielce 13-15 September 2018 (congress is organised every second year by the Polish Nurses Association)</vt:lpstr>
      <vt:lpstr>http://wnoz.uwm.edu.pl/sites/default/files/download/201803/kongres_pielegniarek_polskich_2018_komunikat_2_0.pdf</vt:lpstr>
      <vt:lpstr>What activities did you undertake for the realization of objectives for the use/implementation of the standard in your own education?</vt:lpstr>
      <vt:lpstr>The mission of the organization:  "Integrating and representing the environment of people interested in spiritual care in medicine, provided to the sick, the disabled and their families, striving to provide them with high quality of care and supporting the development of scientific research and promotion of knowledge in this field."</vt:lpstr>
      <vt:lpstr>Information prepared for the website of the Polish Association for Spiritual Care in Medicine with Polish version of the Standard  (Home page)</vt:lpstr>
      <vt:lpstr>Conference together? </vt:lpstr>
      <vt:lpstr>References and pictures: https://www.facebook.com/Pielegniarstwo/photos/a.207355969288073.53977.207351262621877/207357945954542/?type=1&amp;theater  http://www.umlub.pl/en/  http://umlub.pl/uczelnia/kontakt/ http://ptodm.org.pl/ https://www.facebook.com/Pielegniarstwo/ http://www.ptp.na1.pl/index.php?option=com_frontpage&amp;Itemid=1  http://wnoz.uwm.edu.pl/sites/default/files/download/201803/kongres_pielegniarek_polskich_2018_komunikat_2_0.pdf http://ptodm.org.pl/ksztalcenie/konferencje https://www.researchgate.net/profile/Rene_Leeuwen http://zawodymedyczne2018.pl/ https://www.facebook.com/kreatywniedlazdrowia/posts/1404941772938987  https://www.facebook.com/photo.php?fbid=10213212865423557&amp;set=a.1553616567695.78473.1453611106&amp;type=3&amp;theater  https://content.sciendo.com/view/journals/pjph/pjph-overview.xml https://www.facebook.com/podkarpackie.przestrzen.otwarta/photos/a.221869367856233.55858.212326562143847/1796747153701772/?type=3&amp;theater  http://ptodm.org.pl/o-ptodm/misja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in the field of nursing spiritual care. The results of the international EPICC project  Medical University of Lublin Poland Beata Dobrowolska, Joanna Żołnierz</dc:title>
  <dc:creator>Joanna Żołnierz</dc:creator>
  <cp:lastModifiedBy>Joanna Żołnierz</cp:lastModifiedBy>
  <cp:revision>52</cp:revision>
  <dcterms:created xsi:type="dcterms:W3CDTF">2018-08-11T21:47:48Z</dcterms:created>
  <dcterms:modified xsi:type="dcterms:W3CDTF">2018-09-24T10:54:42Z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